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Zihinsel Dayanıklılık Geliştirme Yolları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 sunumda, zihinsel dayanıklılığın önemi ve bu beceriyi nasıl geliştirebileceğimizi ele alacağız.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Zihinsel Dayanıklılık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Zihinsel dayanıklılık, zorlu durumlarla başa çıkma kapasitesidir.</a:t>
            </a:r>
          </a:p>
          <a:p>
            <a:pPr/>
            <a:r>
              <a:t>Stres ve baskı altında bile sakin ve odaklı kalabilme yeteneğidir.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Zihinsel Dayanıklılığın Faydaları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Zorlu durumlarda daha hızlı toparlanma ve çözüm üretme yeteneği.</a:t>
            </a:r>
          </a:p>
          <a:p>
            <a:pPr/>
            <a:r>
              <a:t>İş performansını ve genel yaşam kalitesini artırır.</a:t>
            </a:r>
          </a:p>
          <a:p>
            <a:pPr/>
            <a:r>
              <a:t>Kriz anlarında liderlik becerilerini geliştirme imkanı sunar.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Zihinsel Dayanıklılık Geliştirme Teknikleri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Kendinize küçük ama zorlayıcı hedefler koyun.</a:t>
            </a:r>
          </a:p>
          <a:p>
            <a:pPr/>
            <a:r>
              <a:t>Pozitif düşünce ve güçlü bir zihinsel tutum geliştirin.</a:t>
            </a:r>
          </a:p>
          <a:p>
            <a:pPr/>
            <a:r>
              <a:t>Duygularınızı kabul edin ve sağlıklı yollarla ifade edin.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Kapanış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Zihinsel dayanıklılık, kişisel gelişimin önemli bir parçasıdır. Güçlü bir zihne sahip olmak için bu teknikleri deneyin!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