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 sz="4000" b="1">
                <a:solidFill>
                  <a:srgbClr val="003366"/>
                </a:solidFill>
              </a:defRPr>
            </a:pPr>
            <a:r>
              <a:t>Zaman Yönetimi ve Verimlilik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defRPr sz="2800" b="0">
                <a:solidFill>
                  <a:srgbClr val="003366"/>
                </a:solidFill>
              </a:defRPr>
            </a:pPr>
            <a:r>
              <a:t>Etkili Zaman Yönetimi Stratejileri ve Verimli Çalışma Yöntemleri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Zaman Yönetiminin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Zaman yönetimi, kişisel ve profesyonel başarıyı artırır.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Hedeflere ulaşmak için zamanı etkin kullanma becerisini geliştirir.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Stresi azaltır ve yaşam kalitesini artırır.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Daha fazla iş yapabilme kapasitesi ve denge sağlar.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Zaman Yönetimi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Hedef Belirleme ve Önceliklendirme: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SMART hedefler koyun ve yapılacak işleri önem sırasına göre düzenleyin.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Zaman Bloklama: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Belirli görevler için zaman blokları ayarlayarak dikkat dağınıklığını azaltın.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Pomodoro Tekniği: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Kısa çalışma ve dinlenme aralıklarıyla verimliliği artırın.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Verimlilik Artırıcı Yöntemler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80/20 Kuralı (Pareto Prensibi):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İşlerin %80'i, zamanın %20'siyle tamamlanır; bu yüzden önemli görevlere odaklanın.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Günlük ve Haftalık Planlama: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Haftalık ve günlük planlar yaparak iş akışını kontrol altında tutun.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Teknolojiden Yararlanma: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Zaman yönetimi uygulamaları ve dijital araçlarla organize olun.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Zaman Tuzaklarından Kaçınma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Erteleme Alışkanlığı: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İşleri ertelemeden zamanında yapma alışkanlığı geliştirin.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Dikkat Dağıtıcıları Ortadan Kaldırma: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Sosyal medya ve gereksiz bildirimlerden uzak durun.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Mükemmeliyetçilikten Kaçınma: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Gereksiz ayrıntılarla vakit kaybetmekten kaçının.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Özet ve 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Zaman yönetimi ve verimlilik, hem kişisel hem de profesyonel başarı için kritiktir.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Etkili stratejiler ve doğru yöntemlerle zamanı daha verimli kullanabiliriz.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Eğitim ve uygulama ile zaman yönetimi becerileri geliştirilebilir.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