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Yaratıcılık ve İnovasyon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Yaratıcı Düşünce ve Yenilikçi Yaklaşımlar ile Geleceği Şekillendirmek</a:t>
            </a:r>
          </a:p>
          <a:p/>
          <a:p>
            <a:r>
              <a:t>🎨💡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Kapanış ve Özet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Yaratıcılık ve inovasyon, bireysel ve toplumsal ilerlemenin motorudur. Yeni fikirler ve yaklaşımlar ile geleceği şekillendirebiliriz.</a:t>
            </a:r>
          </a:p>
          <a:p/>
          <a:p>
            <a:r>
              <a:t>🌟💡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Yaratıcılık Nedir ve Neden Önemlidir?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Yaratıcılık, yeni ve özgün fikirler üretme sürecidir. Problem çözme ve yenilikçi düşünme için önemlidir.</a:t>
            </a:r>
          </a:p>
          <a:p/>
          <a:p>
            <a:r>
              <a:t>🧠🔍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İnovasyon Nedir ve Nasıl Uygulanır?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İnovasyon, yaratıcı fikirlerin hayata geçirilmesi ve uygulanması sürecidir. İş dünyasında rekabet avantajı sağlar.</a:t>
            </a:r>
          </a:p>
          <a:p/>
          <a:p>
            <a:r>
              <a:t>🚀🏢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Yaratıcılığı Destekleyen Ortamlar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Açık fikirli, esnek ve destekleyici ortamlar, yaratıcılığı artırır. İnovatif düşüncenin gelişmesi için önemlidir.</a:t>
            </a:r>
          </a:p>
          <a:p/>
          <a:p>
            <a:r>
              <a:t>🌱🧩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Yaratıcı Problem Çözme Teknikleri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Beyin fırtınası, düşünce haritaları ve SCAMPER gibi teknikler, yaratıcı problem çözme süreçlerini destekler.</a:t>
            </a:r>
          </a:p>
          <a:p/>
          <a:p>
            <a:r>
              <a:t>🧩💭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İnovasyon Süreci ve Stratejileri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İnovasyon süreci, fikir geliştirme, prototip oluşturma ve geri bildirim döngüleri ile ilerler. Stratejik planlama gerektirir.</a:t>
            </a:r>
          </a:p>
          <a:p/>
          <a:p>
            <a:r>
              <a:t>📊🔄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Takımlarda Yaratıcılığı Artırma Yolları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Takım çalışması, farklı perspektifleri bir araya getirir ve yaratıcılığı artırır. Ekip içi destekleyici kültür önemlidir.</a:t>
            </a:r>
          </a:p>
          <a:p/>
          <a:p>
            <a:r>
              <a:t>🤝🌈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Teknolojinin İnovasyona Etkisi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Dijital araçlar ve teknolojik gelişmeler, inovasyonu hızlandırır ve yeni fırsatlar sunar.</a:t>
            </a:r>
          </a:p>
          <a:p/>
          <a:p>
            <a:r>
              <a:t>💻📱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Yaratıcı Engeller ve Aşma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Yaratıcı bloklar, odak kaybı veya korkular nedeniyle oluşabilir. Bu engelleri aşmak için yeni yöntemler deneyin.</a:t>
            </a:r>
          </a:p>
          <a:p/>
          <a:p>
            <a:r>
              <a:t>🚧🚀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