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98757" autoAdjust="0"/>
  </p:normalViewPr>
  <p:slideViewPr>
    <p:cSldViewPr snapToGrid="0">
      <p:cViewPr>
        <p:scale>
          <a:sx n="70" d="100"/>
          <a:sy n="70" d="100"/>
        </p:scale>
        <p:origin x="-696" y="-16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24/11/2021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10745</TotalTime>
  <Words>785</Words>
  <Application>Microsoft Office PowerPoint</Application>
  <PresentationFormat>Özel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USER</cp:lastModifiedBy>
  <cp:revision>561</cp:revision>
  <dcterms:created xsi:type="dcterms:W3CDTF">2014-12-21T04:26:02Z</dcterms:created>
  <dcterms:modified xsi:type="dcterms:W3CDTF">2021-11-24T11:28:49Z</dcterms:modified>
</cp:coreProperties>
</file>