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 Yönetimi ve Rahatlama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stresin etkilerini anlamak ve etkili stres yönetimi teknikleri hakkında bilgi sahibi olacağız.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 Nedir ve Nasıl Oluşur?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Stres, bireyin başa çıkma kapasitesini zorlayan durumlar karşısında verdiği tepkidir.</a:t>
            </a:r>
          </a:p>
          <a:p>
            <a:pPr>
              <a:defRPr sz="2000"/>
            </a:pPr>
            <a:r>
              <a:t>Fiziksel, duygusal ve zihinsel belirtilerle kendini gösterir.</a:t>
            </a:r>
          </a:p>
          <a:p>
            <a:pPr>
              <a:defRPr sz="2000"/>
            </a:pPr>
            <a:r>
              <a:t>Stresin kısa vadeli (akut) ve uzun vadeli (kronik) türleri vardır.</a:t>
            </a:r>
          </a:p>
          <a:p>
            <a:pPr>
              <a:defRPr sz="2000"/>
            </a:pPr>
            <a:r>
              <a:t>İş, ilişkiler, finansal zorluklar ve sağlık sorunları yaygın stres kaynaklarıdır.</a:t>
            </a:r>
          </a:p>
          <a:p>
            <a:pPr>
              <a:defRPr sz="2000"/>
            </a:pPr>
            <a:r>
              <a:t>Kontrolsüz stres, sağlık sorunlarına ve tükenmişliğe yol açabilir.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Stresin Belirtileri ve Etkileri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Baş ağrısı, kas gerginliği ve mide problemleri gibi fiziksel belirtiler.</a:t>
            </a:r>
          </a:p>
          <a:p>
            <a:pPr>
              <a:defRPr sz="2000"/>
            </a:pPr>
            <a:r>
              <a:t>Anksiyete, öfke, depresyon ve duygu durum dalgalanmaları gibi duygusal belirtiler.</a:t>
            </a:r>
          </a:p>
          <a:p>
            <a:pPr>
              <a:defRPr sz="2000"/>
            </a:pPr>
            <a:r>
              <a:t>Odaklanma zorluğu, unutkanlık ve karar verme güçlüğü gibi zihinsel belirtiler.</a:t>
            </a:r>
          </a:p>
          <a:p>
            <a:pPr>
              <a:defRPr sz="2000"/>
            </a:pPr>
            <a:r>
              <a:t>Sosyal ilişkilerde çatışmalar ve iletişim problemleri.</a:t>
            </a:r>
          </a:p>
          <a:p>
            <a:pPr>
              <a:defRPr sz="2000"/>
            </a:pPr>
            <a:r>
              <a:t>İş performansında düşüş ve motivasyon kaybı.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Stres Yönetimi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Fiziksel Egzersiz: Yürüyüş, yoga ve spor aktiviteleri stresi azaltır.</a:t>
            </a:r>
          </a:p>
          <a:p>
            <a:pPr>
              <a:defRPr sz="2000"/>
            </a:pPr>
            <a:r>
              <a:t>2. Nefes Egzersizleri: Derin nefes alıp verme teknikleriyle sakinleşme.</a:t>
            </a:r>
          </a:p>
          <a:p>
            <a:pPr>
              <a:defRPr sz="2000"/>
            </a:pPr>
            <a:r>
              <a:t>3. Zihinsel Farkındalık ve Meditasyon: Bilinçli farkındalıkla stresi yönetme.</a:t>
            </a:r>
          </a:p>
          <a:p>
            <a:pPr>
              <a:defRPr sz="2000"/>
            </a:pPr>
            <a:r>
              <a:t>4. Sosyal Destek: Arkadaş ve aile desteği ile duygusal dengeyi sağlama.</a:t>
            </a:r>
          </a:p>
          <a:p>
            <a:pPr>
              <a:defRPr sz="2000"/>
            </a:pPr>
            <a:r>
              <a:t>5. Hobi ve İlgi Alanları: Keyifli aktivitelerle zihinsel yenilenme.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Stresi Azaltmak İçin Gündelik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Düzenli uyku düzeni oluşturun ve yeterince dinlenin.</a:t>
            </a:r>
          </a:p>
          <a:p>
            <a:pPr>
              <a:defRPr sz="2000"/>
            </a:pPr>
            <a:r>
              <a:t>Sağlıklı beslenme ve su tüketimine dikkat edin.</a:t>
            </a:r>
          </a:p>
          <a:p>
            <a:pPr>
              <a:defRPr sz="2000"/>
            </a:pPr>
            <a:r>
              <a:t>Zaman yönetimi ve planlama tekniklerini uygulayın.</a:t>
            </a:r>
          </a:p>
          <a:p>
            <a:pPr>
              <a:defRPr sz="2000"/>
            </a:pPr>
            <a:r>
              <a:t>Pozitif düşünce ve kendini motive etme yöntemlerini benimseyin.</a:t>
            </a:r>
          </a:p>
          <a:p>
            <a:pPr>
              <a:defRPr sz="2000"/>
            </a:pPr>
            <a:r>
              <a:t>İş yükünü azaltmak için görevleri delege edin ve sınırlar koyun.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Rahatlama ve Gevşeme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Progresif Kas Gevşetme: Kas gruplarını sırasıyla germe ve gevşetme.</a:t>
            </a:r>
          </a:p>
          <a:p>
            <a:pPr>
              <a:defRPr sz="2000"/>
            </a:pPr>
            <a:r>
              <a:t>Aromaterapi ve Rahatlatıcı Müzik: Duyusal uyarıcılarla sakinleşme.</a:t>
            </a:r>
          </a:p>
          <a:p>
            <a:pPr>
              <a:defRPr sz="2000"/>
            </a:pPr>
            <a:r>
              <a:t>Gevşeme Nefesi ve Meditasyon: Bilinçli ve derin nefeslerle rahatlama.</a:t>
            </a:r>
          </a:p>
          <a:p>
            <a:pPr>
              <a:defRPr sz="2000"/>
            </a:pPr>
            <a:r>
              <a:t>Doğada Zaman Geçirme: Yeşil alanlarda yürüyüş ve doğal aktiviteler.</a:t>
            </a:r>
          </a:p>
          <a:p>
            <a:pPr>
              <a:defRPr sz="2000"/>
            </a:pPr>
            <a:r>
              <a:t>Sanat ve Yaratıcılık: Resim, yazı, müzik gibi yaratıcı faaliyetlerle rahatlama.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Stres yönetimi, sağlıklı bir yaşamın temel taşlarından biridir.</a:t>
            </a:r>
          </a:p>
          <a:p>
            <a:pPr>
              <a:defRPr sz="2000"/>
            </a:pPr>
            <a:r>
              <a:t>Düzenli olarak stres yönetimi tekniklerini uygulayarak ruhsal ve fiziksel sağlığınızı koruyun.</a:t>
            </a:r>
          </a:p>
          <a:p>
            <a:pPr>
              <a:defRPr sz="2000"/>
            </a:pPr>
            <a:r>
              <a:t>Stresle başa çıkmak için kendi stratejilerinizi geliştirin ve gerektiğinde destek alın.</a:t>
            </a:r>
          </a:p>
          <a:p>
            <a:pPr>
              <a:defRPr sz="2000"/>
            </a:pPr>
            <a:r>
              <a:t>Her bireyin stres kaynakları ve başa çıkma yöntemleri farklı olabilir; kendinize uygun yöntemleri bulun.</a:t>
            </a:r>
          </a:p>
          <a:p>
            <a:pPr>
              <a:defRPr sz="2000"/>
            </a:pPr>
            <a:r>
              <a:t>Unutmayın, stres yönetimi bir süreçtir ve sabırla uygulamaya devam etmek önemlidir.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