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Sınav Kaygısı ve Başa Çıkma Yöntemleri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Öğrenciler İçin Rehber</a:t>
            </a:r>
          </a:p>
          <a:p/>
          <a:p>
            <a:r>
              <a:t>📚🧠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Sınav Kaygısı Nedir?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Sınav kaygısı, sınav öncesi veya sırasında hissedilen aşırı endişe ve stres durumudur.</a:t>
            </a:r>
          </a:p>
          <a:p>
            <a:r>
              <a:t>Bu durum öğrencilerin performansını olumsuz etkileyebilir.</a:t>
            </a:r>
          </a:p>
          <a:p/>
          <a:p>
            <a:r>
              <a:t>😟📝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Sınav Kaygısının Belirtileri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Fiziksel Belirtiler: Terleme, kalp çarpıntısı, mide bulantısı.</a:t>
            </a:r>
          </a:p>
          <a:p>
            <a:r>
              <a:t>Duygusal Belirtiler: Endişe, korku, çaresizlik hissi.</a:t>
            </a:r>
          </a:p>
          <a:p>
            <a:r>
              <a:t>Davranışsal Belirtiler: Uyku sorunları, yeme alışkanlıklarında değişiklik.</a:t>
            </a:r>
          </a:p>
          <a:p/>
          <a:p>
            <a:r>
              <a:t>😰💔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Sınav Kaygısının Nedenleri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Yüksek beklentiler ve baskı.</a:t>
            </a:r>
          </a:p>
          <a:p>
            <a:r>
              <a:t>Yetersiz hazırlık ve çalışma alışkanlıkları.</a:t>
            </a:r>
          </a:p>
          <a:p>
            <a:r>
              <a:t>Kötü sınav deneyimleri ve geçmiş başarısızlıklar.</a:t>
            </a:r>
          </a:p>
          <a:p/>
          <a:p>
            <a:r>
              <a:t>📉🔄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Başa Çıkma Yöntemleri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Düzenli ve planlı çalışma programı oluşturun.</a:t>
            </a:r>
          </a:p>
          <a:p>
            <a:r>
              <a:t>Nefes egzersizleri ve meditasyon gibi rahatlama tekniklerini kullanın.</a:t>
            </a:r>
          </a:p>
          <a:p>
            <a:r>
              <a:t>Olumlu düşünme ve kendine güveni artırma stratejileri.</a:t>
            </a:r>
          </a:p>
          <a:p/>
          <a:p>
            <a:r>
              <a:t>🧘‍♂️🗒️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Rahatlama Teknikleri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Derin nefes alma egzersizleri.</a:t>
            </a:r>
          </a:p>
          <a:p>
            <a:r>
              <a:t>Progresif kas gevşetme teknikleri.</a:t>
            </a:r>
          </a:p>
          <a:p>
            <a:r>
              <a:t>Görselleştirme ve meditasyon.</a:t>
            </a:r>
          </a:p>
          <a:p/>
          <a:p>
            <a:r>
              <a:t>🌿🌬️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Zaman Yönetimi ve Planlama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Çalışma zamanını ve molaları iyi planlayın.</a:t>
            </a:r>
          </a:p>
          <a:p>
            <a:r>
              <a:t>Kısa ve uzun vadeli hedefler belirleyin.</a:t>
            </a:r>
          </a:p>
          <a:p>
            <a:r>
              <a:t>Zamanı verimli kullanarak stresin azalmasına katkı sağlayın.</a:t>
            </a:r>
          </a:p>
          <a:p/>
          <a:p>
            <a:r>
              <a:t>⏰📆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Motivasyon ve Destek Arayışı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Aile ve arkadaşlardan destek alın.</a:t>
            </a:r>
          </a:p>
          <a:p>
            <a:r>
              <a:t>Pozitif ve motive edici kişilerle zaman geçirin.</a:t>
            </a:r>
          </a:p>
          <a:p>
            <a:r>
              <a:t>Kendi başarınızı ödüllendirin.</a:t>
            </a:r>
          </a:p>
          <a:p/>
          <a:p>
            <a:r>
              <a:t>🤝💪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Kapanış ve Özet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Sınav kaygısı doğal bir durumdur, yönetilebilir.</a:t>
            </a:r>
          </a:p>
          <a:p>
            <a:r>
              <a:t>Planlı çalışma ve rahatlama teknikleri ile kaygıyı azaltabilirsiniz.</a:t>
            </a:r>
          </a:p>
          <a:p>
            <a:r>
              <a:t>Yardım ve destek aramaktan çekinmeyin.</a:t>
            </a:r>
          </a:p>
          <a:p/>
          <a:p>
            <a:r>
              <a:t>🌟👏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