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17878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b="1" spc="-185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Rehberlik Hizmetlerinde Etik ve Profesyonel Yaklaşımlar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37090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Rehberlik hizmetleri, bireylerin kişisel ve mesleki gelişimlerine destek sağlamayı amaçlar. Etik ve profesyonel bir yaklaşım, bu hizmetlerin kalitesini ve güvenilirliğini artırır.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73167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673929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714768"/>
            <a:ext cx="227540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Onur ULUSOY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86068"/>
            <a:ext cx="61492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Etik Karar Verme Süreci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901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0599" y="5175171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090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Sorun Tanımlama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580578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Etik bir sorunu net bir şekilde tanımlamak önemlidir.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0901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81781" y="5175171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5090160"/>
            <a:ext cx="36454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Alternatifleri Değerlendirme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5580578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Çeşitli çözüm seçeneklerini değerlendirmek gerekir.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4254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44166" y="6510457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4254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Etik İlkeleri Uygulama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915864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Etik ilkeler, karar verme sürecinde rehber olmalıdır.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28667" y="64254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73804" y="6510457"/>
            <a:ext cx="21990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65783" y="6425446"/>
            <a:ext cx="32485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Sonuçları Değerlendirme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65783" y="6915864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Alınan kararın sonuçları dikkatlice gözlemlenmelidir.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118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5623798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00"/>
              </a:lnSpc>
              <a:buNone/>
            </a:pPr>
            <a:r>
              <a:rPr lang="en-US" sz="4400" b="1" spc="-133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Etik İlkeler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47236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2622" y="4807982"/>
            <a:ext cx="135374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18285" y="4723686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Gizlilik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18285" y="5210056"/>
            <a:ext cx="5684520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Danışanların kişisel bilgileri gizli tutulmalıdır.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7714" y="4723686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79519" y="4807982"/>
            <a:ext cx="202406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58758" y="4723686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Tarafsızlık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58758" y="5210056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Rehber, danışana karşı tarafsız ve objektif bir yaklaşım sergilemelidir.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87241" y="6407587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36427" y="6491883"/>
            <a:ext cx="207645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18285" y="640758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Saygı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18285" y="6893957"/>
            <a:ext cx="5684520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Danışanın değerlerine, kültürüne ve kişisel özelliklerine saygı gösterilmelidir.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427714" y="6407587"/>
            <a:ext cx="506135" cy="506135"/>
          </a:xfrm>
          <a:prstGeom prst="roundRect">
            <a:avLst>
              <a:gd name="adj" fmla="val 18667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71780" y="6491883"/>
            <a:ext cx="218003" cy="337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8158758" y="6407587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Dürüstlük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8158758" y="6893957"/>
            <a:ext cx="5684520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Rehber, danışana karşı dürüst ve açık olmalıdır.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57219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Gizlilik ve Mahremiyet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Bilgi Güvenliği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 bilgileri, yetkisiz erişime karşı korunmalıdır.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8034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Kişisel verilerin nasıl toplanacağı, işleneceği ve saklanacağı konusunda danışana bilgi verilmelidir.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Rıza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Danışanın, kişisel bilgilerin kullanımı konusunda rızası alınmalıdır.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432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Danışan, kişisel bilgilerin ne şekilde kullanılacağı konusunda bilgilendirilmelidir.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86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Mesleki Yeterlilik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2009" y="2247781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Eğitim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8678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Rehberlik hizmeti sunmak için gerekli eğitim ve sertifikasyonlara sahip olunmalıdır.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450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18315" y="4144447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8678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Deneyim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8678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Alanında yeterli deneyime sahip olmak, etkili rehberlik sunmak için önemlidir.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450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2A1999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15576" y="6041112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spc="-8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8678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Sürekli Gelişim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678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Mesleki bilgi ve becerileri güncel tutmak, rehberin etkinliğini artırır.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7418"/>
            <a:ext cx="62895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 Haklarına Saygı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96358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5307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Bilgilendirme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0212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Danışan, rehberlik hizmeti hakkında detaylı bilgi sahibi olmalıdır.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296358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5307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Seçme Özgürlüğü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0212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Danışan, kendi ihtiyaçlarına uygun rehberlik hizmetini seçme özgürlüğüne sahip olmalıdır.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Gizlilik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65892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Danışanın kişisel bilgileri gizli tutulmalıdır.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4934069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110080"/>
          </a:solidFill>
          <a:ln w="7620">
            <a:solidFill>
              <a:srgbClr val="2A19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19901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Rıza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9901" y="565892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Danışan, hizmetlere katılma konusunda gönüllü olarak rıza göstermelidir.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spc="-13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Çıkar Çatışmalarından Kaçınma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6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Tanım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Kişisel çıkarların, mesleki sorumluluklarla çakışmasıdır.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6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Önleme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Çıkar çatışmaları, önceden tanımlanmalı ve çözümlenmelidir.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spc="-6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Şeffaflık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Danışan, potansiyel çıkar çatışmaları hakkında bilgilendirilmelidir.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1886"/>
            <a:ext cx="58390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Meslektaşlarla İşbirliği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710827"/>
            <a:ext cx="13042821" cy="2692003"/>
          </a:xfrm>
          <a:prstGeom prst="roundRect">
            <a:avLst>
              <a:gd name="adj" fmla="val 3539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4718447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224" y="4862155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Bilgi Paylaşımı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5824" y="4862155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Meslektaşlarla bilgi paylaşımı, daha etkili hizmetlere yol açar.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5731669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8224" y="5875377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Ortak Çalışmalar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45824" y="5875377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Ortak projeler ve çalışmalar, mesleki gelişimine katkı sağlar.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674489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28224" y="688859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Destek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5824" y="688859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Meslektaş desteği, zorluklarla başa çıkmayı kolaylaştırır.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40036"/>
            <a:ext cx="58201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Toplumsal Sorumluluk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28897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Topluma Hizmet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Rehber, toplumun iyiliği için çaba göstermelidir.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21" y="2288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Adalet ve Eşitlik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Tüm bireylere eşit hizmet sunulmalıdır.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9794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Kültürel Duyarlılık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263640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Farklı kültürlere ve değerlere saygı gösterilmelidir.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49794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8421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Sürdürülebilirlik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28421" y="626364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Çevreye ve kaynaklara duyarlı bir yaklaşım benimsenmelidir.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1055"/>
            <a:ext cx="60090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Sürekli Mesleki Gelişim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8346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Eğitim Programları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68274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Yeni bilgiler ve beceriler öğrenmek için eğitim programlarına katılmak önemlidir.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21" y="1983462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192322"/>
            <a:ext cx="35121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Meslektaşlarla Görüşmeler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Meslektaşlarla deneyim paylaşımı ve bilgi alışverişi yapmak faydalıdır.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2024-09-18T08:11:09Z</dcterms:created>
  <dcterms:modified xsi:type="dcterms:W3CDTF">2024-09-18T08:11:09Z</dcterms:modified>
</cp:coreProperties>
</file>