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 Çözme ve Karar Verme Stratejileri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 sunumda, etkili problem çözme ve karar verme stratejilerini keşfedeceğiz ve bunların nasıl uygulanabileceğini öğreneceğiz.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 Çözme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Problem çözme, bir sorunu belirlemek ve bu soruna çözüm bulmak için kullanılan sistematik bir süreçtir.</a:t>
            </a:r>
          </a:p>
          <a:p>
            <a:pPr>
              <a:defRPr sz="2000"/>
            </a:pPr>
            <a:r>
              <a:t>Karmaşık durumları anlamak ve çözüm yolları geliştirmek için analitik ve yaratıcı düşünme gerektirir.</a:t>
            </a:r>
          </a:p>
          <a:p>
            <a:pPr>
              <a:defRPr sz="2000"/>
            </a:pPr>
            <a:r>
              <a:t>Başarılı problem çözme, kişisel ve profesyonel yaşamda etkili bir beceridir.</a:t>
            </a:r>
          </a:p>
          <a:p>
            <a:pPr>
              <a:defRPr sz="2000"/>
            </a:pPr>
            <a:r>
              <a:t>Problemleri çözmek, özgüveni artırır ve stres yönetimini destekler.</a:t>
            </a:r>
          </a:p>
          <a:p>
            <a:pPr>
              <a:defRPr sz="2000"/>
            </a:pPr>
            <a:r>
              <a:t>Problem çözme süreci, tanımlama, analiz etme, çözüm geliştirme ve değerlendirme aşamalarını içerir.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Karar Verme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Karar verme, bir durumu değerlendirmek ve en iyi seçeneği seçmek için yapılan zihinsel bir süreçtir.</a:t>
            </a:r>
          </a:p>
          <a:p>
            <a:pPr>
              <a:defRPr sz="2000"/>
            </a:pPr>
            <a:r>
              <a:t>Karar verme becerisi, liderlik ve yönetim için kritik bir unsurdur.</a:t>
            </a:r>
          </a:p>
          <a:p>
            <a:pPr>
              <a:defRPr sz="2000"/>
            </a:pPr>
            <a:r>
              <a:t>Doğru ve hızlı kararlar almak, iş hayatında ve günlük yaşamda başarıyı artırır.</a:t>
            </a:r>
          </a:p>
          <a:p>
            <a:pPr>
              <a:defRPr sz="2000"/>
            </a:pPr>
            <a:r>
              <a:t>Karar verme süreci, bilinçli ve mantıklı bir şekilde ilerlemelidir.</a:t>
            </a:r>
          </a:p>
          <a:p>
            <a:pPr>
              <a:defRPr sz="2000"/>
            </a:pPr>
            <a:r>
              <a:t>İyi bir karar, hem kısa hem de uzun vadeli etkileri dikkate alır.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 Çözme Aşamaları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1. Problemi Tanımlama: Sorunun ne olduğunu ve neden önemli olduğunu anlamak.</a:t>
            </a:r>
          </a:p>
          <a:p>
            <a:pPr>
              <a:defRPr sz="2000"/>
            </a:pPr>
            <a:r>
              <a:t>2. Veri Toplama ve Analiz: Sorunun kökenine inmek için gerekli bilgileri toplamak.</a:t>
            </a:r>
          </a:p>
          <a:p>
            <a:pPr>
              <a:defRPr sz="2000"/>
            </a:pPr>
            <a:r>
              <a:t>3. Çözüm Geliştirme: Farklı çözüm alternatifleri oluşturmak ve değerlendirmek.</a:t>
            </a:r>
          </a:p>
          <a:p>
            <a:pPr>
              <a:defRPr sz="2000"/>
            </a:pPr>
            <a:r>
              <a:t>4. Karar Verme: En uygun çözümü seçmek ve uygulamaya karar vermek.</a:t>
            </a:r>
          </a:p>
          <a:p>
            <a:pPr>
              <a:defRPr sz="2000"/>
            </a:pPr>
            <a:r>
              <a:t>5. Değerlendirme ve Geri Bildirim: Uygulamanın sonuçlarını gözden geçirip gerektiğinde düzenlemeler yapmak.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Karar Verme Süreci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Bilgi Toplama ve Analiz: Karara etki edecek tüm bilgileri toplamak.</a:t>
            </a:r>
          </a:p>
          <a:p>
            <a:pPr>
              <a:defRPr sz="2000"/>
            </a:pPr>
            <a:r>
              <a:t>Alternatifleri Belirleme: Olası seçenekleri ve yolları değerlendirmek.</a:t>
            </a:r>
          </a:p>
          <a:p>
            <a:pPr>
              <a:defRPr sz="2000"/>
            </a:pPr>
            <a:r>
              <a:t>Risk Analizi ve Değerlendirme: Riskleri ve faydaları dikkate alarak en iyi seçeneği belirlemek.</a:t>
            </a:r>
          </a:p>
          <a:p>
            <a:pPr>
              <a:defRPr sz="2000"/>
            </a:pPr>
            <a:r>
              <a:t>Karar Uygulama: Kararı hayata geçirmek için gerekli adımları atmak.</a:t>
            </a:r>
          </a:p>
          <a:p>
            <a:pPr>
              <a:defRPr sz="2000"/>
            </a:pPr>
            <a:r>
              <a:t>Sonuçların İzlenmesi: Alınan kararın sonuçlarını izleyip gerektiğinde müdahale etmek.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Etkili Problem Çözme ve Karar Verme İçin İpuçları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Yaratıcı düşünme ve beyin fırtınası tekniklerini kullanın.</a:t>
            </a:r>
          </a:p>
          <a:p>
            <a:pPr>
              <a:defRPr sz="2000"/>
            </a:pPr>
            <a:r>
              <a:t>Zaman yönetimi ve kaynak planlaması yaparak organize olun.</a:t>
            </a:r>
          </a:p>
          <a:p>
            <a:pPr>
              <a:defRPr sz="2000"/>
            </a:pPr>
            <a:r>
              <a:t>Alternatiflerinizi genişletin ve farklı bakış açılarını dikkate alın.</a:t>
            </a:r>
          </a:p>
          <a:p>
            <a:pPr>
              <a:defRPr sz="2000"/>
            </a:pPr>
            <a:r>
              <a:t>Proaktif olun ve sorunları önceden tahmin ederek hazırlıklı olun.</a:t>
            </a:r>
          </a:p>
          <a:p>
            <a:pPr>
              <a:defRPr sz="2000"/>
            </a:pPr>
            <a:r>
              <a:t>Verilere dayalı ve analitik kararlar almaya odaklanın.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 ve Öneriler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Problem çözme ve karar verme, hayatın her alanında önemli becerilerdir.</a:t>
            </a:r>
          </a:p>
          <a:p>
            <a:pPr>
              <a:defRPr sz="2000"/>
            </a:pPr>
            <a:r>
              <a:t>Bu becerileri geliştirmek, hem bireysel hem de profesyonel başarıyı artırır.</a:t>
            </a:r>
          </a:p>
          <a:p>
            <a:pPr>
              <a:defRPr sz="2000"/>
            </a:pPr>
            <a:r>
              <a:t>Düzenli olarak pratik yaparak ve geri bildirim alarak problem çözme yeteneğinizi geliştirin.</a:t>
            </a:r>
          </a:p>
          <a:p>
            <a:pPr>
              <a:defRPr sz="2000"/>
            </a:pPr>
            <a:r>
              <a:t>Zor kararlarla karşılaştığınızda soğukkanlılığınızı koruyun ve stratejik düşünün.</a:t>
            </a:r>
          </a:p>
          <a:p>
            <a:pPr>
              <a:defRPr sz="2000"/>
            </a:pPr>
            <a:r>
              <a:t>Problemleri fırsat olarak görün ve gelişim için bir araç olarak kullanın.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