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Pozitif Psikoloji: Güçlü Yönlerinizi Keşfedin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pozitif psikoloji yaklaşımını, bireylerin güçlü yönlerini keşfetmenin ve geliştirmesinin önemini inceleyeceğiz.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Pozitif Psikoloji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Pozitif psikoloji, insanların güçlü yönlerine, erdemlerine ve potansiyellerine odaklanan bir psikoloji dalıdır.</a:t>
            </a:r>
          </a:p>
          <a:p>
            <a:pPr>
              <a:defRPr sz="2000"/>
            </a:pPr>
            <a:r>
              <a:t>İnsanların mutluluk, tatmin ve iyi olma halini artırmayı amaçlar.</a:t>
            </a:r>
          </a:p>
          <a:p>
            <a:pPr>
              <a:defRPr sz="2000"/>
            </a:pPr>
            <a:r>
              <a:t>Kişisel gelişimi destekler ve psikolojik dayanıklılığı artırır.</a:t>
            </a:r>
          </a:p>
          <a:p>
            <a:pPr>
              <a:defRPr sz="2000"/>
            </a:pPr>
            <a:r>
              <a:t>Pozitif psikoloji, bireylerin pozitif deneyimlerini ve ilişkilerini güçlendirmeyi hedefler.</a:t>
            </a:r>
          </a:p>
          <a:p>
            <a:pPr>
              <a:defRPr sz="2000"/>
            </a:pPr>
            <a:r>
              <a:t>Bu yaklaşım, bireylerin zorluklarla başa çıkma ve hayatın anlamını bulma kapasitelerini geliştirir.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Güçlü Yönler Nedir ve Neden Önemlidir?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Güçlü yönler, bireylerin kendilerini ifade etmekte ve hedeflerine ulaşmakta kullandıkları olumlu özelliklerdir.</a:t>
            </a:r>
          </a:p>
          <a:p>
            <a:pPr>
              <a:defRPr sz="2000"/>
            </a:pPr>
            <a:r>
              <a:t>Güçlü yönleri keşfetmek, bireylerin özgüvenini artırır ve motivasyon sağlar.</a:t>
            </a:r>
          </a:p>
          <a:p>
            <a:pPr>
              <a:defRPr sz="2000"/>
            </a:pPr>
            <a:r>
              <a:t>İş ve sosyal hayatın farklı alanlarında daha etkin ve başarılı olmayı mümkün kılar.</a:t>
            </a:r>
          </a:p>
          <a:p>
            <a:pPr>
              <a:defRPr sz="2000"/>
            </a:pPr>
            <a:r>
              <a:t>Güçlü yönler, stres ve zorlayıcı durumlarla başa çıkma becerilerini güçlendirir.</a:t>
            </a:r>
          </a:p>
          <a:p>
            <a:pPr>
              <a:defRPr sz="2000"/>
            </a:pPr>
            <a:r>
              <a:t>Kendini tanıma ve kabul etme sürecini destekler.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Güçlü Yönlerinizi Keşfetme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Kendi Başarı Hikayelerinizi Analiz Edin: Geçmiş başarılarınızdan güçlü yönlerinizi belirleyin.</a:t>
            </a:r>
          </a:p>
          <a:p>
            <a:pPr>
              <a:defRPr sz="2000"/>
            </a:pPr>
            <a:r>
              <a:t>2. Geri Bildirim Alın: Çevrenizdeki insanlardan, güçlü ve zayıf yönleriniz hakkında geri bildirim alın.</a:t>
            </a:r>
          </a:p>
          <a:p>
            <a:pPr>
              <a:defRPr sz="2000"/>
            </a:pPr>
            <a:r>
              <a:t>3. Psikolojik Envanterler ve Testler: Güçlü yönlerinizi keşfetmek için psikolojik testlerden yararlanın.</a:t>
            </a:r>
          </a:p>
          <a:p>
            <a:pPr>
              <a:defRPr sz="2000"/>
            </a:pPr>
            <a:r>
              <a:t>4. Kendinize Soru Sorun: Hangi aktiviteler size enerji veriyor ve mutlu hissettiriyor?</a:t>
            </a:r>
          </a:p>
          <a:p>
            <a:pPr>
              <a:defRPr sz="2000"/>
            </a:pPr>
            <a:r>
              <a:t>5. Güçlü Yönlerinizi Günlük Yaşama Entegre Edin: Güçlü yönlerinizi iş ve günlük hayatta kullanmaya çalışın.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Pozitif Psikoloji ve Mutluluk İlişkisi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Pozitif psikoloji, bireylerin güçlü yönlerini keşfetmeleri ve bunları hayatlarına entegre etmeleri üzerine odaklanır.</a:t>
            </a:r>
          </a:p>
          <a:p>
            <a:pPr>
              <a:defRPr sz="2000"/>
            </a:pPr>
            <a:r>
              <a:t>Bu süreç, bireylerin genel mutluluk ve yaşam doyumunu artırır.</a:t>
            </a:r>
          </a:p>
          <a:p>
            <a:pPr>
              <a:defRPr sz="2000"/>
            </a:pPr>
            <a:r>
              <a:t>Mutluluk, pozitif düşünme ve olumlu ilişkilerle desteklenir.</a:t>
            </a:r>
          </a:p>
          <a:p>
            <a:pPr>
              <a:defRPr sz="2000"/>
            </a:pPr>
            <a:r>
              <a:t>Stres ve kaygı düzeylerini azaltır ve genel ruh sağlığını iyileştirir.</a:t>
            </a:r>
          </a:p>
          <a:p>
            <a:pPr>
              <a:defRPr sz="2000"/>
            </a:pPr>
            <a:r>
              <a:t>Pozitif psikoloji, bireylerin kendi yaşamlarında anlam ve amaç bulmalarına yardımcı olur.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Güçlü Yönlerinizi Geliştirme Stratejileri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Düzenli olarak güçlü yönlerinizi kullanarak pratik yapın.</a:t>
            </a:r>
          </a:p>
          <a:p>
            <a:pPr>
              <a:defRPr sz="2000"/>
            </a:pPr>
            <a:r>
              <a:t>Mentörlük ve rehberlik programlarına katılarak kendinizi geliştirin.</a:t>
            </a:r>
          </a:p>
          <a:p>
            <a:pPr>
              <a:defRPr sz="2000"/>
            </a:pPr>
            <a:r>
              <a:t>Güçlü yönlerinizi destekleyecek eğitim ve beceri geliştirme kurslarına katılın.</a:t>
            </a:r>
          </a:p>
          <a:p>
            <a:pPr>
              <a:defRPr sz="2000"/>
            </a:pPr>
            <a:r>
              <a:t>Pozitif düşünceyi ve olumlu geri bildirimleri benimseyin.</a:t>
            </a:r>
          </a:p>
          <a:p>
            <a:pPr>
              <a:defRPr sz="2000"/>
            </a:pPr>
            <a:r>
              <a:t>Güçlü yönlerinizi iş ve sosyal hayatta liderlik için kullanın.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Pozitif psikoloji ve güçlü yönlerin keşfi, bireylerin kendilerini daha iyi tanımalarını ve potansiyellerini ortaya çıkarmalarını sağlar.</a:t>
            </a:r>
          </a:p>
          <a:p>
            <a:pPr>
              <a:defRPr sz="2000"/>
            </a:pPr>
            <a:r>
              <a:t>Güçlü yönlerinizi keşfedin ve bu özellikleri geliştirerek hayatınıza anlam katın.</a:t>
            </a:r>
          </a:p>
          <a:p>
            <a:pPr>
              <a:defRPr sz="2000"/>
            </a:pPr>
            <a:r>
              <a:t>Pozitif psikoloji yaklaşımını benimseyerek hem kendiniz hem de çevreniz için daha olumlu bir ortam oluşturun.</a:t>
            </a:r>
          </a:p>
          <a:p>
            <a:pPr>
              <a:defRPr sz="2000"/>
            </a:pPr>
            <a:r>
              <a:t>Kendi güçlü yönlerinizi belirleyin ve bunları geliştirmek için hedefler belirleyin.</a:t>
            </a:r>
          </a:p>
          <a:p>
            <a:pPr>
              <a:defRPr sz="2000"/>
            </a:pPr>
            <a:r>
              <a:t>Hayatınızda daha mutlu ve tatmin edici bir yaşam için pozitif psikolojinin prensiplerini günlük hayatınıza entegre edin.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