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 Yönetim ve Kişisel Liderlik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öz yönetimin ve kişisel liderliğin önemi, becerileri ve geliştirme yolları hakkında bilgi sahibi olacağız.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 Yönetim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Öz yönetim, kişinin kendi davranışlarını, düşüncelerini ve duygularını kontrol etme ve yönlendirme yeteneğidir.</a:t>
            </a:r>
          </a:p>
          <a:p>
            <a:pPr>
              <a:defRPr sz="2000"/>
            </a:pPr>
            <a:r>
              <a:t>Etkili öz yönetim, hedeflere ulaşmada ve kişisel gelişimde kritik bir rol oynar.</a:t>
            </a:r>
          </a:p>
          <a:p>
            <a:pPr>
              <a:defRPr sz="2000"/>
            </a:pPr>
            <a:r>
              <a:t>Öz yönetim becerileri arasında zaman yönetimi, stres yönetimi ve duygusal denge sağlama yer alır.</a:t>
            </a:r>
          </a:p>
          <a:p>
            <a:pPr>
              <a:defRPr sz="2000"/>
            </a:pPr>
            <a:r>
              <a:t>Bu beceri, bireylerin sorumluluklarını etkin bir şekilde yerine getirmelerini sağlar.</a:t>
            </a:r>
          </a:p>
          <a:p>
            <a:pPr>
              <a:defRPr sz="2000"/>
            </a:pPr>
            <a:r>
              <a:t>Öz yönetim, kişisel ve profesyonel başarının anahtarıdır.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Kişisel Liderlik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Kişisel liderlik, bireyin kendi yaşamını ve kariyerini yönetme ve yönlendirme becerisidir.</a:t>
            </a:r>
          </a:p>
          <a:p>
            <a:pPr>
              <a:defRPr sz="2000"/>
            </a:pPr>
            <a:r>
              <a:t>Kendi değerlerine ve hedeflerine uygun kararlar almak ve hareket etmek anlamına gelir.</a:t>
            </a:r>
          </a:p>
          <a:p>
            <a:pPr>
              <a:defRPr sz="2000"/>
            </a:pPr>
            <a:r>
              <a:t>Kişisel liderler, kendilerine güvenen, motive olan ve başkalarını da etkileme gücüne sahip kişilerdir.</a:t>
            </a:r>
          </a:p>
          <a:p>
            <a:pPr>
              <a:defRPr sz="2000"/>
            </a:pPr>
            <a:r>
              <a:t>İçsel motivasyon ve sürekli öğrenme, kişisel liderliğin temel bileşenlerindendir.</a:t>
            </a:r>
          </a:p>
          <a:p>
            <a:pPr>
              <a:defRPr sz="2000"/>
            </a:pPr>
            <a:r>
              <a:t>Kendi kendini yönetme ve geliştirme yeteneği, kişisel liderliği güçlendirir.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 Yönetim Becerileri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Zaman Yönetimi: Görevleri önceliklendirme ve planlama.</a:t>
            </a:r>
          </a:p>
          <a:p>
            <a:pPr>
              <a:defRPr sz="2000"/>
            </a:pPr>
            <a:r>
              <a:t>2. Stres Yönetimi: Zorluklarla başa çıkma ve dengeyi koruma.</a:t>
            </a:r>
          </a:p>
          <a:p>
            <a:pPr>
              <a:defRPr sz="2000"/>
            </a:pPr>
            <a:r>
              <a:t>3. Hedef Belirleme: Kısa ve uzun vadeli hedefler oluşturma.</a:t>
            </a:r>
          </a:p>
          <a:p>
            <a:pPr>
              <a:defRPr sz="2000"/>
            </a:pPr>
            <a:r>
              <a:t>4. Öz Farkındalık: Kendi güçlü ve zayıf yönlerini tanıma.</a:t>
            </a:r>
          </a:p>
          <a:p>
            <a:pPr>
              <a:defRPr sz="2000"/>
            </a:pPr>
            <a:r>
              <a:t>5. Karar Verme ve Problem Çözme: Etkili ve mantıklı kararlar alma.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Kişisel Liderlik Becerileri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Kendini Motive Etme: İçsel motivasyonu artırma ve hedefe odaklanma.</a:t>
            </a:r>
          </a:p>
          <a:p>
            <a:pPr>
              <a:defRPr sz="2000"/>
            </a:pPr>
            <a:r>
              <a:t>Yaratıcı Düşünme ve Yenilikçilik: Yeni fikirler üretme ve değişime uyum sağlama.</a:t>
            </a:r>
          </a:p>
          <a:p>
            <a:pPr>
              <a:defRPr sz="2000"/>
            </a:pPr>
            <a:r>
              <a:t>İletişim ve Etkileme Becerileri: Düşüncelerini ve vizyonunu başkalarına etkili bir şekilde aktarma.</a:t>
            </a:r>
          </a:p>
          <a:p>
            <a:pPr>
              <a:defRPr sz="2000"/>
            </a:pPr>
            <a:r>
              <a:t>Duygusal Zeka: Duygusal farkındalık ve empati yeteneği.</a:t>
            </a:r>
          </a:p>
          <a:p>
            <a:pPr>
              <a:defRPr sz="2000"/>
            </a:pPr>
            <a:r>
              <a:t>Sürekli Öğrenme ve Gelişim: Kendi bilgi ve becerilerini sürekli geliştirme.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 Yönetim ve Kişisel Liderlik Geliştirme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Geri Bildirim ve Kendini Değerlendirme: Düzenli olarak geri bildirim alarak kendinizi geliştirin.</a:t>
            </a:r>
          </a:p>
          <a:p>
            <a:pPr>
              <a:defRPr sz="2000"/>
            </a:pPr>
            <a:r>
              <a:t>Günlük ve Haftalık Planlar Oluşturun: Kısa ve uzun vadeli hedeflere ulaşmak için planlar yapın.</a:t>
            </a:r>
          </a:p>
          <a:p>
            <a:pPr>
              <a:defRPr sz="2000"/>
            </a:pPr>
            <a:r>
              <a:t>Mindfulness ve Meditasyon: Zihinsel farkındalık ve duygusal denge sağlama.</a:t>
            </a:r>
          </a:p>
          <a:p>
            <a:pPr>
              <a:defRPr sz="2000"/>
            </a:pPr>
            <a:r>
              <a:t>Mentörlük ve Koçluk: Deneyimli kişilerden rehberlik ve destek alın.</a:t>
            </a:r>
          </a:p>
          <a:p>
            <a:pPr>
              <a:defRPr sz="2000"/>
            </a:pPr>
            <a:r>
              <a:t>Hatalardan Ders Çıkarma: Hatalarınızı fırsata çevirerek gelişim sağlayın.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Öz yönetim ve kişisel liderlik, profesyonel ve kişisel gelişim için hayati öneme sahiptir.</a:t>
            </a:r>
          </a:p>
          <a:p>
            <a:pPr>
              <a:defRPr sz="2000"/>
            </a:pPr>
            <a:r>
              <a:t>Bu becerileri geliştirmek, daha etkin, verimli ve tatmin edici bir hayat sürmeyi sağlar.</a:t>
            </a:r>
          </a:p>
          <a:p>
            <a:pPr>
              <a:defRPr sz="2000"/>
            </a:pPr>
            <a:r>
              <a:t>Kendi kendinizi yönetmeyi öğrenerek ve liderlik becerilerinizi geliştirerek başarıya ulaşabilirsiniz.</a:t>
            </a:r>
          </a:p>
          <a:p>
            <a:pPr>
              <a:defRPr sz="2000"/>
            </a:pPr>
            <a:r>
              <a:t>Her gün yeni bir şey öğrenmeye ve kendinizi geliştirmeye odaklanın.</a:t>
            </a:r>
          </a:p>
          <a:p>
            <a:pPr>
              <a:defRPr sz="2000"/>
            </a:pPr>
            <a:r>
              <a:t>Kendi liderliğinizi güçlendirin ve hem kendinizi hem de çevrenizdekileri olumlu yönde etkileyin.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