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 Farkındalık: Kendinizi Tanımanın Gücü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öz farkındalığın önemi ve kendinizi daha iyi tanımanın yollarını keşfedeceğiz.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 Farkındalık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Öz farkındalık, kişinin kendi duygularını, düşüncelerini ve davranışlarını anlama kapasitesidir.</a:t>
            </a:r>
          </a:p>
          <a:p>
            <a:pPr/>
            <a:r>
              <a:t>Kendi güçlü ve zayıf yönlerini tanıma, kişisel gelişim için kritik bir adımdır.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 Farkındalığın Faydaları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İş hayatında ve kişisel yaşamda daha iyi kararlar almayı sağlar.</a:t>
            </a:r>
          </a:p>
          <a:p>
            <a:pPr/>
            <a:r>
              <a:t>Duygusal zekayı geliştirir ve stres yönetimini kolaylaştırır.</a:t>
            </a:r>
          </a:p>
          <a:p>
            <a:pPr/>
            <a:r>
              <a:t>İlişkilerde daha sağlıklı ve yapıcı bir iletişim kurmayı sağlar.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 Farkındalık Geliştirme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Günlük tutma ve düşünceleri yazıya dökme.</a:t>
            </a:r>
          </a:p>
          <a:p>
            <a:pPr/>
            <a:r>
              <a:t>Meditasyon ve mindfulness uygulamaları.</a:t>
            </a:r>
          </a:p>
          <a:p>
            <a:pPr/>
            <a:r>
              <a:t>Geri bildirim alma ve kişisel değerlendirme.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Kapanış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Öz farkındalık, kişisel ve profesyonel gelişimin anahtarıdır. Kendinizi keşfetmek için bu yöntemleri deneyin!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