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Ortaöğretim</a:t>
            </a:r>
            <a:r>
              <a:rPr dirty="0"/>
              <a:t> </a:t>
            </a:r>
            <a:r>
              <a:rPr dirty="0" err="1"/>
              <a:t>Kurumları</a:t>
            </a:r>
            <a:r>
              <a:rPr dirty="0"/>
              <a:t> </a:t>
            </a:r>
            <a:r>
              <a:rPr dirty="0" err="1"/>
              <a:t>Yönetmeliği</a:t>
            </a:r>
            <a:r>
              <a:rPr dirty="0"/>
              <a:t> - </a:t>
            </a:r>
            <a:r>
              <a:rPr dirty="0" err="1"/>
              <a:t>Güncel</a:t>
            </a:r>
            <a:r>
              <a:rPr dirty="0"/>
              <a:t> </a:t>
            </a:r>
            <a:r>
              <a:rPr dirty="0" err="1"/>
              <a:t>Bilgiler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Sınıf Geçme, Devamsızlık, Kurallar ve Disiplin Yönetmeliği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Sınıf Geçme ve Kalma Kuralları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• </a:t>
            </a:r>
            <a:r>
              <a:rPr sz="2000" dirty="0" err="1"/>
              <a:t>Başarı</a:t>
            </a:r>
            <a:r>
              <a:rPr sz="2000" dirty="0"/>
              <a:t> </a:t>
            </a:r>
            <a:r>
              <a:rPr sz="2000" dirty="0" err="1"/>
              <a:t>Şartları</a:t>
            </a:r>
            <a:r>
              <a:rPr sz="2000" dirty="0"/>
              <a:t>:</a:t>
            </a:r>
          </a:p>
          <a:p>
            <a:r>
              <a:rPr sz="2000" dirty="0"/>
              <a:t>  - </a:t>
            </a:r>
            <a:r>
              <a:rPr sz="2000" dirty="0" err="1"/>
              <a:t>Derslerden</a:t>
            </a:r>
            <a:r>
              <a:rPr sz="2000" dirty="0"/>
              <a:t> </a:t>
            </a:r>
            <a:r>
              <a:rPr sz="2000" dirty="0" err="1"/>
              <a:t>başarılı</a:t>
            </a:r>
            <a:r>
              <a:rPr sz="2000" dirty="0"/>
              <a:t> </a:t>
            </a:r>
            <a:r>
              <a:rPr sz="2000" dirty="0" err="1"/>
              <a:t>sayılmak</a:t>
            </a:r>
            <a:r>
              <a:rPr sz="2000" dirty="0"/>
              <a:t> </a:t>
            </a:r>
            <a:r>
              <a:rPr sz="2000" dirty="0" err="1"/>
              <a:t>için</a:t>
            </a:r>
            <a:r>
              <a:rPr sz="2000" dirty="0"/>
              <a:t> </a:t>
            </a:r>
            <a:r>
              <a:rPr sz="2000" dirty="0" err="1"/>
              <a:t>yıl</a:t>
            </a:r>
            <a:r>
              <a:rPr sz="2000" dirty="0"/>
              <a:t> </a:t>
            </a:r>
            <a:r>
              <a:rPr sz="2000" dirty="0" err="1"/>
              <a:t>sonu</a:t>
            </a:r>
            <a:r>
              <a:rPr sz="2000" dirty="0"/>
              <a:t> not </a:t>
            </a:r>
            <a:r>
              <a:rPr sz="2000" dirty="0" err="1"/>
              <a:t>ortalamasının</a:t>
            </a:r>
            <a:r>
              <a:rPr sz="2000" dirty="0"/>
              <a:t> </a:t>
            </a:r>
            <a:r>
              <a:rPr sz="2000" dirty="0" err="1"/>
              <a:t>en</a:t>
            </a:r>
            <a:r>
              <a:rPr sz="2000" dirty="0"/>
              <a:t> </a:t>
            </a:r>
            <a:r>
              <a:rPr sz="2000" dirty="0" err="1"/>
              <a:t>az</a:t>
            </a:r>
            <a:r>
              <a:rPr sz="2000" dirty="0"/>
              <a:t> 50 </a:t>
            </a:r>
            <a:r>
              <a:rPr sz="2000" dirty="0" err="1"/>
              <a:t>olması</a:t>
            </a:r>
            <a:r>
              <a:rPr sz="2000" dirty="0"/>
              <a:t> </a:t>
            </a:r>
            <a:r>
              <a:rPr sz="2000" dirty="0" err="1"/>
              <a:t>gerekir</a:t>
            </a:r>
            <a:r>
              <a:rPr sz="2000" dirty="0"/>
              <a:t>.</a:t>
            </a:r>
          </a:p>
          <a:p>
            <a:r>
              <a:rPr sz="2000" dirty="0"/>
              <a:t>  - </a:t>
            </a:r>
            <a:r>
              <a:rPr sz="2000" dirty="0" err="1"/>
              <a:t>Başarısız</a:t>
            </a:r>
            <a:r>
              <a:rPr sz="2000" dirty="0"/>
              <a:t> </a:t>
            </a:r>
            <a:r>
              <a:rPr sz="2000" dirty="0" err="1"/>
              <a:t>ders</a:t>
            </a:r>
            <a:r>
              <a:rPr sz="2000" dirty="0"/>
              <a:t> </a:t>
            </a:r>
            <a:r>
              <a:rPr sz="2000" dirty="0" err="1"/>
              <a:t>sayısı</a:t>
            </a:r>
            <a:r>
              <a:rPr sz="2000" dirty="0"/>
              <a:t> </a:t>
            </a:r>
            <a:r>
              <a:rPr sz="2000" dirty="0" err="1"/>
              <a:t>en</a:t>
            </a:r>
            <a:r>
              <a:rPr sz="2000" dirty="0"/>
              <a:t> </a:t>
            </a:r>
            <a:r>
              <a:rPr sz="2000" dirty="0" err="1"/>
              <a:t>fazla</a:t>
            </a:r>
            <a:r>
              <a:rPr sz="2000" dirty="0"/>
              <a:t> 3 </a:t>
            </a:r>
            <a:r>
              <a:rPr sz="2000" dirty="0" err="1"/>
              <a:t>olan</a:t>
            </a:r>
            <a:r>
              <a:rPr sz="2000" dirty="0"/>
              <a:t> </a:t>
            </a:r>
            <a:r>
              <a:rPr sz="2000" dirty="0" err="1"/>
              <a:t>öğrenciler</a:t>
            </a:r>
            <a:r>
              <a:rPr sz="2000" dirty="0"/>
              <a:t> </a:t>
            </a:r>
            <a:r>
              <a:rPr sz="2000" dirty="0" err="1"/>
              <a:t>doğrudan</a:t>
            </a:r>
            <a:r>
              <a:rPr sz="2000" dirty="0"/>
              <a:t> </a:t>
            </a:r>
            <a:r>
              <a:rPr sz="2000" dirty="0" err="1"/>
              <a:t>geçer</a:t>
            </a:r>
            <a:r>
              <a:rPr sz="2000" dirty="0"/>
              <a:t>.</a:t>
            </a:r>
          </a:p>
          <a:p>
            <a:endParaRPr sz="2000" dirty="0"/>
          </a:p>
          <a:p>
            <a:r>
              <a:rPr sz="2000" dirty="0"/>
              <a:t>• </a:t>
            </a:r>
            <a:r>
              <a:rPr sz="2000" dirty="0" err="1"/>
              <a:t>Şartlı</a:t>
            </a:r>
            <a:r>
              <a:rPr sz="2000" dirty="0"/>
              <a:t> </a:t>
            </a:r>
            <a:r>
              <a:rPr sz="2000" dirty="0" err="1"/>
              <a:t>Geçiş</a:t>
            </a:r>
            <a:r>
              <a:rPr sz="2000" dirty="0"/>
              <a:t>:</a:t>
            </a:r>
          </a:p>
          <a:p>
            <a:r>
              <a:rPr sz="2000" dirty="0"/>
              <a:t>  - </a:t>
            </a:r>
            <a:r>
              <a:rPr sz="2000" dirty="0" err="1"/>
              <a:t>Yıl</a:t>
            </a:r>
            <a:r>
              <a:rPr sz="2000" dirty="0"/>
              <a:t> </a:t>
            </a:r>
            <a:r>
              <a:rPr sz="2000" dirty="0" err="1"/>
              <a:t>sonu</a:t>
            </a:r>
            <a:r>
              <a:rPr sz="2000" dirty="0"/>
              <a:t> </a:t>
            </a:r>
            <a:r>
              <a:rPr sz="2000" dirty="0" err="1"/>
              <a:t>ortalaması</a:t>
            </a:r>
            <a:r>
              <a:rPr sz="2000" dirty="0"/>
              <a:t> 50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üzerinde</a:t>
            </a:r>
            <a:r>
              <a:rPr sz="2000" dirty="0"/>
              <a:t> </a:t>
            </a:r>
            <a:r>
              <a:rPr sz="2000" dirty="0" err="1"/>
              <a:t>olan</a:t>
            </a:r>
            <a:r>
              <a:rPr sz="2000" dirty="0"/>
              <a:t> </a:t>
            </a:r>
            <a:r>
              <a:rPr sz="2000" dirty="0" err="1"/>
              <a:t>öğrenciler</a:t>
            </a:r>
            <a:r>
              <a:rPr sz="2000" dirty="0"/>
              <a:t>, </a:t>
            </a:r>
            <a:r>
              <a:rPr sz="2000" dirty="0" err="1"/>
              <a:t>en</a:t>
            </a:r>
            <a:r>
              <a:rPr sz="2000" dirty="0"/>
              <a:t> </a:t>
            </a:r>
            <a:r>
              <a:rPr sz="2000" dirty="0" err="1"/>
              <a:t>fazla</a:t>
            </a:r>
            <a:r>
              <a:rPr sz="2000" dirty="0"/>
              <a:t> 3 </a:t>
            </a:r>
            <a:r>
              <a:rPr sz="2000" dirty="0" err="1"/>
              <a:t>dersten</a:t>
            </a:r>
            <a:r>
              <a:rPr sz="2000" dirty="0"/>
              <a:t> </a:t>
            </a:r>
            <a:r>
              <a:rPr sz="2000" dirty="0" err="1"/>
              <a:t>başarısızsa</a:t>
            </a:r>
            <a:r>
              <a:rPr sz="2000" dirty="0"/>
              <a:t> </a:t>
            </a:r>
            <a:r>
              <a:rPr sz="2000" dirty="0" err="1"/>
              <a:t>şartlı</a:t>
            </a:r>
            <a:r>
              <a:rPr sz="2000" dirty="0"/>
              <a:t> </a:t>
            </a:r>
            <a:r>
              <a:rPr sz="2000" dirty="0" err="1"/>
              <a:t>geçer</a:t>
            </a:r>
            <a:r>
              <a:rPr sz="2000" dirty="0"/>
              <a:t>.</a:t>
            </a:r>
          </a:p>
          <a:p>
            <a:endParaRPr sz="2000" dirty="0"/>
          </a:p>
          <a:p>
            <a:r>
              <a:rPr sz="2000" dirty="0"/>
              <a:t>• </a:t>
            </a:r>
            <a:r>
              <a:rPr sz="2000" dirty="0" err="1"/>
              <a:t>Telafi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Sorumluluk</a:t>
            </a:r>
            <a:r>
              <a:rPr sz="2000" dirty="0"/>
              <a:t> </a:t>
            </a:r>
            <a:r>
              <a:rPr sz="2000" dirty="0" err="1"/>
              <a:t>Sınavları</a:t>
            </a:r>
            <a:r>
              <a:rPr sz="2000" dirty="0"/>
              <a:t>:</a:t>
            </a:r>
          </a:p>
          <a:p>
            <a:r>
              <a:rPr sz="2000" dirty="0"/>
              <a:t>  - </a:t>
            </a:r>
            <a:r>
              <a:rPr sz="2000" dirty="0" err="1"/>
              <a:t>Sorumlu</a:t>
            </a:r>
            <a:r>
              <a:rPr sz="2000" dirty="0"/>
              <a:t> </a:t>
            </a:r>
            <a:r>
              <a:rPr sz="2000" dirty="0" err="1"/>
              <a:t>geçilen</a:t>
            </a:r>
            <a:r>
              <a:rPr sz="2000" dirty="0"/>
              <a:t> </a:t>
            </a:r>
            <a:r>
              <a:rPr sz="2000" dirty="0" err="1"/>
              <a:t>derslerin</a:t>
            </a:r>
            <a:r>
              <a:rPr sz="2000" dirty="0"/>
              <a:t> </a:t>
            </a:r>
            <a:r>
              <a:rPr sz="2000" dirty="0" err="1"/>
              <a:t>sorumluluk</a:t>
            </a:r>
            <a:r>
              <a:rPr sz="2000" dirty="0"/>
              <a:t> </a:t>
            </a:r>
            <a:r>
              <a:rPr sz="2000" dirty="0" err="1"/>
              <a:t>sınavlarıyla</a:t>
            </a:r>
            <a:r>
              <a:rPr sz="2000" dirty="0"/>
              <a:t> </a:t>
            </a:r>
            <a:r>
              <a:rPr sz="2000" dirty="0" err="1"/>
              <a:t>verilmesi</a:t>
            </a:r>
            <a:r>
              <a:rPr sz="2000" dirty="0"/>
              <a:t> </a:t>
            </a:r>
            <a:r>
              <a:rPr sz="2000" dirty="0" err="1"/>
              <a:t>gerekir</a:t>
            </a:r>
            <a:r>
              <a:rPr sz="20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Devamsızlık Kuralları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•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Süresi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Özürsüz</a:t>
            </a:r>
            <a:r>
              <a:rPr sz="2400" dirty="0"/>
              <a:t>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süresi</a:t>
            </a:r>
            <a:r>
              <a:rPr sz="2400" dirty="0"/>
              <a:t> 10 </a:t>
            </a:r>
            <a:r>
              <a:rPr sz="2400" dirty="0" err="1"/>
              <a:t>günü</a:t>
            </a:r>
            <a:r>
              <a:rPr sz="2400" dirty="0"/>
              <a:t> </a:t>
            </a:r>
            <a:r>
              <a:rPr sz="2400" dirty="0" err="1"/>
              <a:t>geçemez</a:t>
            </a:r>
            <a:r>
              <a:rPr sz="2400" dirty="0"/>
              <a:t>.</a:t>
            </a:r>
          </a:p>
          <a:p>
            <a:r>
              <a:rPr sz="2400" dirty="0"/>
              <a:t>  - </a:t>
            </a:r>
            <a:r>
              <a:rPr sz="2400" dirty="0" err="1"/>
              <a:t>Toplam</a:t>
            </a:r>
            <a:r>
              <a:rPr sz="2400" dirty="0"/>
              <a:t>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süresi</a:t>
            </a:r>
            <a:r>
              <a:rPr sz="2400" dirty="0"/>
              <a:t> (</a:t>
            </a:r>
            <a:r>
              <a:rPr sz="2400" dirty="0" err="1"/>
              <a:t>özürlü</a:t>
            </a:r>
            <a:r>
              <a:rPr sz="2400" dirty="0"/>
              <a:t> + </a:t>
            </a:r>
            <a:r>
              <a:rPr sz="2400" dirty="0" err="1"/>
              <a:t>özürsüz</a:t>
            </a:r>
            <a:r>
              <a:rPr sz="2400" dirty="0"/>
              <a:t>) 30 </a:t>
            </a:r>
            <a:r>
              <a:rPr sz="2400" dirty="0" err="1"/>
              <a:t>günü</a:t>
            </a:r>
            <a:r>
              <a:rPr sz="2400" dirty="0"/>
              <a:t> </a:t>
            </a:r>
            <a:r>
              <a:rPr sz="2400" dirty="0" err="1"/>
              <a:t>aşamaz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</a:t>
            </a:r>
            <a:r>
              <a:rPr sz="2400" dirty="0" err="1"/>
              <a:t>Özürlü</a:t>
            </a:r>
            <a:r>
              <a:rPr sz="2400" dirty="0"/>
              <a:t> </a:t>
            </a:r>
            <a:r>
              <a:rPr sz="2400" dirty="0" err="1"/>
              <a:t>Devamsızlık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Geçerli</a:t>
            </a:r>
            <a:r>
              <a:rPr sz="2400" dirty="0"/>
              <a:t> </a:t>
            </a:r>
            <a:r>
              <a:rPr sz="2400" dirty="0" err="1"/>
              <a:t>mazeret</a:t>
            </a:r>
            <a:r>
              <a:rPr sz="2400" dirty="0"/>
              <a:t> </a:t>
            </a:r>
            <a:r>
              <a:rPr sz="2400" dirty="0" err="1"/>
              <a:t>belgesi</a:t>
            </a:r>
            <a:r>
              <a:rPr sz="2400" dirty="0"/>
              <a:t> </a:t>
            </a:r>
            <a:r>
              <a:rPr sz="2400" dirty="0" err="1"/>
              <a:t>sunulursa</a:t>
            </a:r>
            <a:r>
              <a:rPr sz="2400" dirty="0"/>
              <a:t>, </a:t>
            </a:r>
            <a:r>
              <a:rPr sz="2400" dirty="0" err="1"/>
              <a:t>özürlü</a:t>
            </a:r>
            <a:r>
              <a:rPr sz="2400" dirty="0"/>
              <a:t>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kabul</a:t>
            </a:r>
            <a:r>
              <a:rPr sz="2400" dirty="0"/>
              <a:t> </a:t>
            </a:r>
            <a:r>
              <a:rPr sz="2400" dirty="0" err="1"/>
              <a:t>edilir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Sonuçları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Devamsızlık</a:t>
            </a:r>
            <a:r>
              <a:rPr sz="2400" dirty="0"/>
              <a:t> </a:t>
            </a:r>
            <a:r>
              <a:rPr sz="2400" dirty="0" err="1"/>
              <a:t>süresini</a:t>
            </a:r>
            <a:r>
              <a:rPr sz="2400" dirty="0"/>
              <a:t> </a:t>
            </a:r>
            <a:r>
              <a:rPr sz="2400" dirty="0" err="1"/>
              <a:t>aşan</a:t>
            </a:r>
            <a:r>
              <a:rPr sz="2400" dirty="0"/>
              <a:t> </a:t>
            </a:r>
            <a:r>
              <a:rPr sz="2400" dirty="0" err="1"/>
              <a:t>öğrenciler</a:t>
            </a:r>
            <a:r>
              <a:rPr sz="2400" dirty="0"/>
              <a:t> </a:t>
            </a:r>
            <a:r>
              <a:rPr sz="2400" dirty="0" err="1"/>
              <a:t>başarısız</a:t>
            </a:r>
            <a:r>
              <a:rPr sz="2400" dirty="0"/>
              <a:t> </a:t>
            </a:r>
            <a:r>
              <a:rPr sz="2400" dirty="0" err="1"/>
              <a:t>sayılır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Okul Kuralları ve Uygulamalar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• </a:t>
            </a:r>
            <a:r>
              <a:rPr sz="2400" dirty="0" err="1"/>
              <a:t>Kılık-Kıyafet</a:t>
            </a:r>
            <a:r>
              <a:rPr sz="2400" dirty="0"/>
              <a:t> </a:t>
            </a:r>
            <a:r>
              <a:rPr sz="2400" dirty="0" err="1"/>
              <a:t>Yönetmeliği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Öğrenciler</a:t>
            </a:r>
            <a:r>
              <a:rPr sz="2400" dirty="0"/>
              <a:t> </a:t>
            </a:r>
            <a:r>
              <a:rPr sz="2400" dirty="0" err="1"/>
              <a:t>okulun</a:t>
            </a:r>
            <a:r>
              <a:rPr sz="2400" dirty="0"/>
              <a:t> </a:t>
            </a:r>
            <a:r>
              <a:rPr sz="2400" dirty="0" err="1"/>
              <a:t>belirlediği</a:t>
            </a:r>
            <a:r>
              <a:rPr sz="2400" dirty="0"/>
              <a:t> </a:t>
            </a:r>
            <a:r>
              <a:rPr sz="2400" dirty="0" err="1"/>
              <a:t>kıyafet</a:t>
            </a:r>
            <a:r>
              <a:rPr sz="2400" dirty="0"/>
              <a:t> </a:t>
            </a:r>
            <a:r>
              <a:rPr sz="2400" dirty="0" err="1"/>
              <a:t>kurallarına</a:t>
            </a:r>
            <a:r>
              <a:rPr sz="2400" dirty="0"/>
              <a:t> </a:t>
            </a:r>
            <a:r>
              <a:rPr sz="2400" dirty="0" err="1"/>
              <a:t>uymalıdır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Ders </a:t>
            </a:r>
            <a:r>
              <a:rPr sz="2400" dirty="0" err="1"/>
              <a:t>Araç</a:t>
            </a:r>
            <a:r>
              <a:rPr sz="2400" dirty="0"/>
              <a:t> </a:t>
            </a:r>
            <a:r>
              <a:rPr sz="2400" dirty="0" err="1"/>
              <a:t>Gereçleri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Hazırlık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Derslerde</a:t>
            </a:r>
            <a:r>
              <a:rPr sz="2400" dirty="0"/>
              <a:t> </a:t>
            </a:r>
            <a:r>
              <a:rPr sz="2400" dirty="0" err="1"/>
              <a:t>gerekli</a:t>
            </a:r>
            <a:r>
              <a:rPr sz="2400" dirty="0"/>
              <a:t> </a:t>
            </a:r>
            <a:r>
              <a:rPr sz="2400" dirty="0" err="1"/>
              <a:t>kitap</a:t>
            </a:r>
            <a:r>
              <a:rPr sz="2400" dirty="0"/>
              <a:t>, defter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araç</a:t>
            </a:r>
            <a:r>
              <a:rPr sz="2400" dirty="0"/>
              <a:t> </a:t>
            </a:r>
            <a:r>
              <a:rPr sz="2400" dirty="0" err="1"/>
              <a:t>gereçlerin</a:t>
            </a:r>
            <a:r>
              <a:rPr sz="2400" dirty="0"/>
              <a:t> </a:t>
            </a:r>
            <a:r>
              <a:rPr sz="2400" dirty="0" err="1"/>
              <a:t>bulundurulması</a:t>
            </a:r>
            <a:r>
              <a:rPr sz="2400" dirty="0"/>
              <a:t> </a:t>
            </a:r>
            <a:r>
              <a:rPr sz="2400" dirty="0" err="1"/>
              <a:t>zorunludur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Cep </a:t>
            </a:r>
            <a:r>
              <a:rPr sz="2400" dirty="0" err="1"/>
              <a:t>Telefonu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Elektronik</a:t>
            </a:r>
            <a:r>
              <a:rPr sz="2400" dirty="0"/>
              <a:t> </a:t>
            </a:r>
            <a:r>
              <a:rPr sz="2400" dirty="0" err="1"/>
              <a:t>Cihaz</a:t>
            </a:r>
            <a:r>
              <a:rPr sz="2400" dirty="0"/>
              <a:t> </a:t>
            </a:r>
            <a:r>
              <a:rPr sz="2400" dirty="0" err="1"/>
              <a:t>Kullanımı</a:t>
            </a:r>
            <a:r>
              <a:rPr sz="2400" dirty="0"/>
              <a:t>:</a:t>
            </a:r>
          </a:p>
          <a:p>
            <a:r>
              <a:rPr sz="2400" dirty="0"/>
              <a:t>  - Ders </a:t>
            </a:r>
            <a:r>
              <a:rPr sz="2400" dirty="0" err="1"/>
              <a:t>sırasında</a:t>
            </a:r>
            <a:r>
              <a:rPr sz="2400" dirty="0"/>
              <a:t> cep </a:t>
            </a:r>
            <a:r>
              <a:rPr sz="2400" dirty="0" err="1"/>
              <a:t>telefonu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elektronik</a:t>
            </a:r>
            <a:r>
              <a:rPr sz="2400" dirty="0"/>
              <a:t> </a:t>
            </a:r>
            <a:r>
              <a:rPr sz="2400" dirty="0" err="1"/>
              <a:t>cihaz</a:t>
            </a:r>
            <a:r>
              <a:rPr sz="2400" dirty="0"/>
              <a:t> </a:t>
            </a:r>
            <a:r>
              <a:rPr sz="2400" dirty="0" err="1"/>
              <a:t>kullanımı</a:t>
            </a:r>
            <a:r>
              <a:rPr sz="2400" dirty="0"/>
              <a:t> </a:t>
            </a:r>
            <a:r>
              <a:rPr sz="2400" dirty="0" err="1"/>
              <a:t>yasaktır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Disiplin Yönetmeliği ve Disiplin Cezaları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• </a:t>
            </a:r>
            <a:r>
              <a:rPr sz="2400" dirty="0" err="1"/>
              <a:t>Uygulanabilecek</a:t>
            </a:r>
            <a:r>
              <a:rPr sz="2400" dirty="0"/>
              <a:t> </a:t>
            </a:r>
            <a:r>
              <a:rPr sz="2400" dirty="0" err="1"/>
              <a:t>Disiplin</a:t>
            </a:r>
            <a:r>
              <a:rPr sz="2400" dirty="0"/>
              <a:t> </a:t>
            </a:r>
            <a:r>
              <a:rPr sz="2400" dirty="0" err="1"/>
              <a:t>Cezaları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Uyarı</a:t>
            </a:r>
            <a:r>
              <a:rPr sz="2400" dirty="0"/>
              <a:t>, </a:t>
            </a:r>
            <a:r>
              <a:rPr sz="2400" dirty="0" err="1"/>
              <a:t>Kınama</a:t>
            </a:r>
            <a:r>
              <a:rPr sz="2400" dirty="0"/>
              <a:t>, </a:t>
            </a:r>
            <a:r>
              <a:rPr sz="2400" dirty="0" err="1"/>
              <a:t>Kısa</a:t>
            </a:r>
            <a:r>
              <a:rPr sz="2400" dirty="0"/>
              <a:t> </a:t>
            </a:r>
            <a:r>
              <a:rPr sz="2400" dirty="0" err="1"/>
              <a:t>Süreli</a:t>
            </a:r>
            <a:r>
              <a:rPr sz="2400" dirty="0"/>
              <a:t> </a:t>
            </a:r>
            <a:r>
              <a:rPr sz="2400" dirty="0" err="1"/>
              <a:t>Uzaklaştırma</a:t>
            </a:r>
            <a:r>
              <a:rPr sz="2400" dirty="0"/>
              <a:t>, </a:t>
            </a:r>
            <a:r>
              <a:rPr sz="2400" dirty="0" err="1"/>
              <a:t>Okuldan</a:t>
            </a:r>
            <a:r>
              <a:rPr sz="2400" dirty="0"/>
              <a:t> </a:t>
            </a:r>
            <a:r>
              <a:rPr sz="2400" dirty="0" err="1"/>
              <a:t>Uzaklaştırma</a:t>
            </a:r>
            <a:r>
              <a:rPr sz="2400" dirty="0"/>
              <a:t>, </a:t>
            </a:r>
            <a:r>
              <a:rPr sz="2400" dirty="0" err="1"/>
              <a:t>Öğrencilikten</a:t>
            </a:r>
            <a:r>
              <a:rPr sz="2400" dirty="0"/>
              <a:t> </a:t>
            </a:r>
            <a:r>
              <a:rPr sz="2400" dirty="0" err="1"/>
              <a:t>Çıkarma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</a:t>
            </a:r>
            <a:r>
              <a:rPr sz="2400" dirty="0" err="1"/>
              <a:t>Disiplin</a:t>
            </a:r>
            <a:r>
              <a:rPr sz="2400" dirty="0"/>
              <a:t> </a:t>
            </a:r>
            <a:r>
              <a:rPr sz="2400" dirty="0" err="1"/>
              <a:t>Süreci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Ceza</a:t>
            </a:r>
            <a:r>
              <a:rPr sz="2400" dirty="0"/>
              <a:t> </a:t>
            </a:r>
            <a:r>
              <a:rPr sz="2400" dirty="0" err="1"/>
              <a:t>verilmeden</a:t>
            </a:r>
            <a:r>
              <a:rPr sz="2400" dirty="0"/>
              <a:t> </a:t>
            </a:r>
            <a:r>
              <a:rPr sz="2400" dirty="0" err="1"/>
              <a:t>önce</a:t>
            </a:r>
            <a:r>
              <a:rPr sz="2400" dirty="0"/>
              <a:t> </a:t>
            </a:r>
            <a:r>
              <a:rPr sz="2400" dirty="0" err="1"/>
              <a:t>öğrenciye</a:t>
            </a:r>
            <a:r>
              <a:rPr sz="2400" dirty="0"/>
              <a:t> </a:t>
            </a:r>
            <a:r>
              <a:rPr sz="2400" dirty="0" err="1"/>
              <a:t>savunma</a:t>
            </a:r>
            <a:r>
              <a:rPr sz="2400" dirty="0"/>
              <a:t> </a:t>
            </a:r>
            <a:r>
              <a:rPr sz="2400" dirty="0" err="1"/>
              <a:t>hakkı</a:t>
            </a:r>
            <a:r>
              <a:rPr sz="2400" dirty="0"/>
              <a:t> </a:t>
            </a:r>
            <a:r>
              <a:rPr sz="2400" dirty="0" err="1"/>
              <a:t>tanınır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dirty="0"/>
              <a:t>• </a:t>
            </a:r>
            <a:r>
              <a:rPr sz="2400" dirty="0" err="1"/>
              <a:t>Rehabilitasyon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Danışmanlık</a:t>
            </a:r>
            <a:r>
              <a:rPr sz="2400" dirty="0"/>
              <a:t>:</a:t>
            </a:r>
          </a:p>
          <a:p>
            <a:r>
              <a:rPr sz="2400" dirty="0"/>
              <a:t>  - </a:t>
            </a:r>
            <a:r>
              <a:rPr sz="2400" dirty="0" err="1"/>
              <a:t>Disiplin</a:t>
            </a:r>
            <a:r>
              <a:rPr sz="2400" dirty="0"/>
              <a:t> </a:t>
            </a:r>
            <a:r>
              <a:rPr sz="2400" dirty="0" err="1"/>
              <a:t>süreçlerinde</a:t>
            </a:r>
            <a:r>
              <a:rPr sz="2400" dirty="0"/>
              <a:t> </a:t>
            </a:r>
            <a:r>
              <a:rPr sz="2400" dirty="0" err="1"/>
              <a:t>öğrencilere</a:t>
            </a:r>
            <a:r>
              <a:rPr sz="2400" dirty="0"/>
              <a:t> </a:t>
            </a:r>
            <a:r>
              <a:rPr sz="2400" dirty="0" err="1"/>
              <a:t>psikolojik</a:t>
            </a:r>
            <a:r>
              <a:rPr sz="2400" dirty="0"/>
              <a:t> </a:t>
            </a:r>
            <a:r>
              <a:rPr sz="2400" dirty="0" err="1"/>
              <a:t>destek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danışmanlık</a:t>
            </a:r>
            <a:r>
              <a:rPr sz="2400" dirty="0"/>
              <a:t> </a:t>
            </a:r>
            <a:r>
              <a:rPr sz="2400" dirty="0" err="1"/>
              <a:t>hizmetleri</a:t>
            </a:r>
            <a:r>
              <a:rPr sz="2400" dirty="0"/>
              <a:t> </a:t>
            </a:r>
            <a:r>
              <a:rPr sz="2400" dirty="0" err="1"/>
              <a:t>sunulur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264</Words>
  <Application>Microsoft Office PowerPoint</Application>
  <PresentationFormat>Ekran Gösterisi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Ortaöğretim Kurumları Yönetmeliği - Güncel Bilgiler</vt:lpstr>
      <vt:lpstr>Sınıf Geçme ve Kalma Kuralları</vt:lpstr>
      <vt:lpstr>Devamsızlık Kuralları</vt:lpstr>
      <vt:lpstr>Okul Kuralları ve Uygulamalar</vt:lpstr>
      <vt:lpstr>Disiplin Yönetmeliği ve Disiplin Cezaları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Onur ulusoy</cp:lastModifiedBy>
  <cp:revision>2</cp:revision>
  <dcterms:created xsi:type="dcterms:W3CDTF">2013-01-27T09:14:16Z</dcterms:created>
  <dcterms:modified xsi:type="dcterms:W3CDTF">2024-09-10T10:44:16Z</dcterms:modified>
  <cp:category/>
</cp:coreProperties>
</file>