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 sz="4000" b="1">
                <a:solidFill>
                  <a:srgbClr val="003366"/>
                </a:solidFill>
              </a:defRPr>
            </a:pPr>
            <a:r>
              <a:t>Ortaöğretim Kurumları Yönetmeliği</a:t>
            </a:r>
          </a:p>
          <a:p>
            <a:pPr algn="ctr">
              <a:defRPr sz="4000" b="1">
                <a:solidFill>
                  <a:srgbClr val="003366"/>
                </a:solidFill>
              </a:defRPr>
            </a:pPr>
            <a:r>
              <a:t>Güncel Bilgiler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defRPr sz="2800" b="0">
                <a:solidFill>
                  <a:srgbClr val="003366"/>
                </a:solidFill>
              </a:defRPr>
            </a:pPr>
            <a:r>
              <a:t>Sınıf Geçme, Devamsızlık, Kurallar ve Disiplin Yönetmeliği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Sınıf Geçme ve Kalma Kuralları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Başarı Şartları: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Derslerden başarılı sayılmak için yıl sonu not ortalamasının en az 50 olması gerekir.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Başarısız ders sayısı en fazla 3 olan öğrenciler doğrudan geçer.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Şartlı Geçiş: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Yıl sonu ortalaması 50 ve üzerinde olan öğrenciler, en fazla 3 dersten başarısızsa şartlı geçer.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Telafi ve Sorumluluk Sınavları: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Sorumlu geçilen derslerin sorumluluk sınavlarıyla verilmesi gerekir.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Devamsızlık Kuralları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Devamsızlık Süresi: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Özürsüz devamsızlık süresi 10 günü geçemez.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Toplam devamsızlık süresi (özürlü + özürsüz) 30 günü aşamaz.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Özürlü Devamsızlık: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Geçerli mazeret belgesi sunulursa, özürlü devamsızlık kabul edilir.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Devamsızlık Sonuçları: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Devamsızlık süresini aşan öğrenciler başarısız sayılır.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Okul Kuralları ve Uygulamalar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Kılık-Kıyafet Yönetmeliği: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Öğrenciler okulun belirlediği kıyafet kurallarına uymalıdır.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Ders Araç Gereçleri ve Hazırlık: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Derslerde gerekli kitap, defter ve araç gereçlerin bulundurulması zorunludur.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Cep Telefonu ve Elektronik Cihaz Kullanımı: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Ders sırasında cep telefonu ve elektronik cihaz kullanımı yasaktır.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Disiplin Yönetmeliği ve Disiplin Cezaları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Uygulanabilecek Disiplin Cezaları: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Uyarı, Kınama, Kısa Süreli Uzaklaştırma, Okuldan Uzaklaştırma, Öğrencilikten Çıkarma.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Disiplin Süreci: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Ceza verilmeden önce öğrenciye savunma hakkı tanınır.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Rehabilitasyon ve Danışmanlık: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  - Disiplin süreçlerinde öğrencilere psikolojik destek ve danışmanlık hizmetleri sunulur.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3366"/>
                </a:solidFill>
              </a:defRPr>
            </a:pPr>
            <a:r>
              <a:t>Özet ve Kapanış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400" b="0">
                <a:solidFill>
                  <a:srgbClr val="000000"/>
                </a:solidFill>
              </a:defRPr>
            </a:pPr>
            <a:r>
              <a:t>• Yönetmeliğin amacı ve öğrencilerin sorumlulukları vurgulanır.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Okul kurallarına ve disiplin yönetmeliğine uyumun önemi anlatılır.</a:t>
            </a:r>
          </a:p>
          <a:p>
            <a:pPr>
              <a:defRPr sz="2400" b="0">
                <a:solidFill>
                  <a:srgbClr val="000000"/>
                </a:solidFill>
              </a:defRPr>
            </a:pPr>
            <a:r>
              <a:t>• Katılımcılara teşekkür edilerek sunum sonlandırılır.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