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Öğrencilerle Etkili İletişim Kurmanın Yolları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Bu sunumda, öğrencilerle etkili iletişim kurmanın yollarını ve öğretim süreçlerindeki önemini inceleyeceğiz.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Etkili İletişimin Önemi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İletişim, öğrenci-öğretmen ilişkilerinde güven ve anlayış oluşturur.</a:t>
            </a:r>
          </a:p>
          <a:p>
            <a:pPr>
              <a:defRPr sz="2000"/>
            </a:pPr>
            <a:r>
              <a:t>Etkili iletişim, öğrenme sürecini destekler ve motivasyonu artırır.</a:t>
            </a:r>
          </a:p>
          <a:p>
            <a:pPr>
              <a:defRPr sz="2000"/>
            </a:pPr>
            <a:r>
              <a:t>Öğrencilerin duygusal ve sosyal gelişimini olumlu yönde etkiler.</a:t>
            </a:r>
          </a:p>
          <a:p>
            <a:pPr>
              <a:defRPr sz="2000"/>
            </a:pPr>
            <a:r>
              <a:t>İletişim becerileri, öğretmenlerin sınıf yönetimi ve liderlik yeteneklerini geliştirir.</a:t>
            </a:r>
          </a:p>
          <a:p>
            <a:pPr>
              <a:defRPr sz="2000"/>
            </a:pPr>
            <a:r>
              <a:t>Öğrencilerin ihtiyaçlarını ve beklentilerini anlamaya yardımcı olur.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İletişim Türleri ve Yöntemleri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Sözlü İletişim: Açık ve net konuşma, anlamlı mesajlar iletme.</a:t>
            </a:r>
          </a:p>
          <a:p>
            <a:pPr>
              <a:defRPr sz="2000"/>
            </a:pPr>
            <a:r>
              <a:t>Yazılı İletişim: Notlar, e-postalar ve geri bildirimler aracılığıyla etkili iletişim kurma.</a:t>
            </a:r>
          </a:p>
          <a:p>
            <a:pPr>
              <a:defRPr sz="2000"/>
            </a:pPr>
            <a:r>
              <a:t>Beden Dili ve Jestler: Sözel olmayan iletişim araçları ile mesajı güçlendirme.</a:t>
            </a:r>
          </a:p>
          <a:p>
            <a:pPr>
              <a:defRPr sz="2000"/>
            </a:pPr>
            <a:r>
              <a:t>Dinleme Becerileri: Etkin ve empatik dinleme ile öğrencilerin ihtiyaçlarını anlama.</a:t>
            </a:r>
          </a:p>
          <a:p>
            <a:pPr>
              <a:defRPr sz="2000"/>
            </a:pPr>
            <a:r>
              <a:t>İnteraktif İletişim: Soru-cevap ve tartışma yöntemleriyle katılımı artırma.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Öğrencilerle Güvenli ve Açık İletişim Kurma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Güven oluşturmak için açık ve dürüst olun.</a:t>
            </a:r>
          </a:p>
          <a:p>
            <a:pPr>
              <a:defRPr sz="2000"/>
            </a:pPr>
            <a:r>
              <a:t>Empati göstererek öğrencilerin duygularını anlayın ve onlara değer verin.</a:t>
            </a:r>
          </a:p>
          <a:p>
            <a:pPr>
              <a:defRPr sz="2000"/>
            </a:pPr>
            <a:r>
              <a:t>Öğrencilerin fikirlerini ve geri bildirimlerini dikkate alın.</a:t>
            </a:r>
          </a:p>
          <a:p>
            <a:pPr>
              <a:defRPr sz="2000"/>
            </a:pPr>
            <a:r>
              <a:t>Küçük gruplarla veya bireysel olarak daha derinlemesine iletişim kurun.</a:t>
            </a:r>
          </a:p>
          <a:p>
            <a:pPr>
              <a:defRPr sz="2000"/>
            </a:pPr>
            <a:r>
              <a:t>Pozitif bir öğrenme ortamı oluşturarak öğrencilerin kendilerini ifade etmelerini sağlayın.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Öğretim Sürecinde Etkili İletişim Stratejileri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Dersleri etkileşimli hale getirerek öğrencilerin katılımını teşvik edin.</a:t>
            </a:r>
          </a:p>
          <a:p>
            <a:pPr>
              <a:defRPr sz="2000"/>
            </a:pPr>
            <a:r>
              <a:t>Farklı öğrenme stillerine uygun iletişim ve öğretim yöntemleri kullanın.</a:t>
            </a:r>
          </a:p>
          <a:p>
            <a:pPr>
              <a:defRPr sz="2000"/>
            </a:pPr>
            <a:r>
              <a:t>Öğrencilerin anlayış seviyelerini ölçmek için geri bildirim alın.</a:t>
            </a:r>
          </a:p>
          <a:p>
            <a:pPr>
              <a:defRPr sz="2000"/>
            </a:pPr>
            <a:r>
              <a:t>Anlaşılır ve motive edici bir dil kullanarak pozitif bir atmosfer oluşturun.</a:t>
            </a:r>
          </a:p>
          <a:p>
            <a:pPr>
              <a:defRPr sz="2000"/>
            </a:pPr>
            <a:r>
              <a:t>Öğrencilerin başarılarını ve çabalarını övgüyle karşılayın.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Zor Öğrencilerle İletişim Kurma Yöntemleri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Sabırlı ve anlayışlı olun; duygusal tepkilerden kaçının.</a:t>
            </a:r>
          </a:p>
          <a:p>
            <a:pPr>
              <a:defRPr sz="2000"/>
            </a:pPr>
            <a:r>
              <a:t>Problemin kaynağını anlamaya çalışarak çözüme odaklanın.</a:t>
            </a:r>
          </a:p>
          <a:p>
            <a:pPr>
              <a:defRPr sz="2000"/>
            </a:pPr>
            <a:r>
              <a:t>Birebir görüşmelerle sorunları daha iyi anlamaya çalışın.</a:t>
            </a:r>
          </a:p>
          <a:p>
            <a:pPr>
              <a:defRPr sz="2000"/>
            </a:pPr>
            <a:r>
              <a:t>Olumlu davranışları pekiştirin ve olumsuz davranışlar için yapıcı geri bildirim verin.</a:t>
            </a:r>
          </a:p>
          <a:p>
            <a:pPr>
              <a:defRPr sz="2000"/>
            </a:pPr>
            <a:r>
              <a:t>Destekleyici ve rehberlik eden bir tutum sergileyin.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Sonuç ve Öneriler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Etkili iletişim, eğitim sürecinin başarısını belirleyen temel unsurlardan biridir.</a:t>
            </a:r>
          </a:p>
          <a:p>
            <a:pPr>
              <a:defRPr sz="2000"/>
            </a:pPr>
            <a:r>
              <a:t>Öğrencilerle güçlü iletişim kurarak öğrenme motivasyonunu ve performansını artırabilirsiniz.</a:t>
            </a:r>
          </a:p>
          <a:p>
            <a:pPr>
              <a:defRPr sz="2000"/>
            </a:pPr>
            <a:r>
              <a:t>İletişim becerilerinizi geliştirmek için geri bildirimlere açık olun ve sürekli kendinizi yenileyin.</a:t>
            </a:r>
          </a:p>
          <a:p>
            <a:pPr>
              <a:defRPr sz="2000"/>
            </a:pPr>
            <a:r>
              <a:t>Empati, sabır ve anlayış, öğrenci-öğretmen ilişkilerinde güven ve bağlılık oluşturur.</a:t>
            </a:r>
          </a:p>
          <a:p>
            <a:pPr>
              <a:defRPr sz="2000"/>
            </a:pPr>
            <a:r>
              <a:t>Eğitimde başarının anahtarı, etkili ve pozitif iletişim kurmaktan geçer.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