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Motivasyonunuzu Yeniden Keşfedin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 sunumda, motivasyonun ne olduğunu, neden kaybolduğunu ve yeniden nasıl kazanılabileceğini inceleyeceğiz.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Motivasyon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Motivasyon, bir hedefe ulaşmak için gereken itici güçtür.</a:t>
            </a:r>
          </a:p>
          <a:p>
            <a:pPr>
              <a:defRPr sz="2000"/>
            </a:pPr>
            <a:r>
              <a:t>İçsel (kişisel tatmin) ve dışsal (ödül ve teşvikler) olarak ikiye ayrılır.</a:t>
            </a:r>
          </a:p>
          <a:p>
            <a:pPr>
              <a:defRPr sz="2000"/>
            </a:pPr>
            <a:r>
              <a:t>Motivasyon, davranışları yönlendiren ve sürdüren güçtür.</a:t>
            </a:r>
          </a:p>
          <a:p>
            <a:pPr>
              <a:defRPr sz="2000"/>
            </a:pPr>
            <a:r>
              <a:t>İçsel motivasyon, bireyin kendi içinden gelen merak ve istekle hareket etmesidir.</a:t>
            </a:r>
          </a:p>
          <a:p>
            <a:pPr>
              <a:defRPr sz="2000"/>
            </a:pPr>
            <a:r>
              <a:t>Dışsal motivasyon ise çevresel faktörler ve ödüllerle tetiklenir.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Motivasyon Kaybının Nedenleri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Rutine bağlı kalma ve monotonluk.</a:t>
            </a:r>
          </a:p>
          <a:p>
            <a:pPr>
              <a:defRPr sz="2000"/>
            </a:pPr>
            <a:r>
              <a:t>Belirsizlik ve hedef eksikliği.</a:t>
            </a:r>
          </a:p>
          <a:p>
            <a:pPr>
              <a:defRPr sz="2000"/>
            </a:pPr>
            <a:r>
              <a:t>Başarısızlık korkusu ve özsaygı eksikliği.</a:t>
            </a:r>
          </a:p>
          <a:p>
            <a:pPr>
              <a:defRPr sz="2000"/>
            </a:pPr>
            <a:r>
              <a:t>Çevresel faktörler ve negatif geri bildirimler.</a:t>
            </a:r>
          </a:p>
          <a:p>
            <a:pPr>
              <a:defRPr sz="2000"/>
            </a:pPr>
            <a:r>
              <a:t>Yetersiz enerji ve fiziksel durum.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Motivasyonu Yeniden Kazanma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1. Küçük, ulaşılabilir hedefler belirleyin.</a:t>
            </a:r>
          </a:p>
          <a:p>
            <a:pPr>
              <a:defRPr sz="2000"/>
            </a:pPr>
            <a:r>
              <a:t>2. Kendi başarılarınızı kutlayın ve takdir edin.</a:t>
            </a:r>
          </a:p>
          <a:p>
            <a:pPr>
              <a:defRPr sz="2000"/>
            </a:pPr>
            <a:r>
              <a:t>3. İçsel motivasyon kaynaklarınızı keşfedin.</a:t>
            </a:r>
          </a:p>
          <a:p>
            <a:pPr>
              <a:defRPr sz="2000"/>
            </a:pPr>
            <a:r>
              <a:t>4. Negatif düşünceleri pozitife çevirin.</a:t>
            </a:r>
          </a:p>
          <a:p>
            <a:pPr>
              <a:defRPr sz="2000"/>
            </a:pPr>
            <a:r>
              <a:t>5. Düzenli olarak molalar verin ve kendinizi ödüllendirin.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İçsel Motivasyon Artırma Teknikleri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Merakınızı ve tutkularınızı keşfedin.</a:t>
            </a:r>
          </a:p>
          <a:p>
            <a:pPr>
              <a:defRPr sz="2000"/>
            </a:pPr>
            <a:r>
              <a:t>Kendi değerlerinize uygun hedefler belirleyin.</a:t>
            </a:r>
          </a:p>
          <a:p>
            <a:pPr>
              <a:defRPr sz="2000"/>
            </a:pPr>
            <a:r>
              <a:t>Düzenli olarak kendinize yönelik farkındalık çalışmaları yapın.</a:t>
            </a:r>
          </a:p>
          <a:p>
            <a:pPr>
              <a:defRPr sz="2000"/>
            </a:pPr>
            <a:r>
              <a:t>Başarısızlıklardan ders çıkarın ve ilerleyin.</a:t>
            </a:r>
          </a:p>
          <a:p>
            <a:pPr>
              <a:defRPr sz="2000"/>
            </a:pPr>
            <a:r>
              <a:t>Duygusal dayanıklılığı artırarak motivasyonu canlı tutun.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Dışsal Motivasyon Stratejileri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Çevrenizden destek alın ve pozitif geri bildirimler isteyin.</a:t>
            </a:r>
          </a:p>
          <a:p>
            <a:pPr>
              <a:defRPr sz="2000"/>
            </a:pPr>
            <a:r>
              <a:t>Ödüllendirme sistemleri oluşturun (örneğin, tamamlanan görevler için küçük ödüller).</a:t>
            </a:r>
          </a:p>
          <a:p>
            <a:pPr>
              <a:defRPr sz="2000"/>
            </a:pPr>
            <a:r>
              <a:t>Grup çalışmalarına ve sosyal etkinliklere katılın.</a:t>
            </a:r>
          </a:p>
          <a:p>
            <a:pPr>
              <a:defRPr sz="2000"/>
            </a:pPr>
            <a:r>
              <a:t>İş birliği ve takım çalışmasını teşvik edin.</a:t>
            </a:r>
          </a:p>
          <a:p>
            <a:pPr>
              <a:defRPr sz="2000"/>
            </a:pPr>
            <a:r>
              <a:t>Kariyer hedeflerinizi yeniden değerlendirin ve güncelleyin.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Öneriler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Motivasyon, kişisel ve profesyonel başarı için kritik bir unsurdur.</a:t>
            </a:r>
          </a:p>
          <a:p>
            <a:pPr>
              <a:defRPr sz="2000"/>
            </a:pPr>
            <a:r>
              <a:t>İçsel ve dışsal motivasyon kaynaklarını keşfederek dengeli bir yaklaşım benimseyin.</a:t>
            </a:r>
          </a:p>
          <a:p>
            <a:pPr>
              <a:defRPr sz="2000"/>
            </a:pPr>
            <a:r>
              <a:t>Hedeflerinizi netleştirin ve başarı yolunda adım adım ilerleyin.</a:t>
            </a:r>
          </a:p>
          <a:p>
            <a:pPr>
              <a:defRPr sz="2000"/>
            </a:pPr>
            <a:r>
              <a:t>Motivasyonunuzu kaybettiğinizde yeniden değerlendirin ve stratejilerinizi gözden geçirin.</a:t>
            </a:r>
          </a:p>
          <a:p>
            <a:pPr>
              <a:defRPr sz="2000"/>
            </a:pPr>
            <a:r>
              <a:t>Her zaman kendinize inanarak ve cesaretle yol alın.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