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Mindfulness: Anı Yaşamak ve Odaklanmak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Mindfulness'ın (Bilinçli Farkındalık) ne olduğunu ve bu beceriyi nasıl geliştirebileceğimizi inceleyeceğiz.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Mindfulness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Mindfulness, anı farkındalıkla yaşamak ve o anda kalmaktır.</a:t>
            </a:r>
          </a:p>
          <a:p>
            <a:pPr>
              <a:defRPr sz="2000"/>
            </a:pPr>
            <a:r>
              <a:t>Zihinsel berraklık ve iç huzur sağlamak için bilinçli bir farkındalık hali geliştirilir.</a:t>
            </a:r>
          </a:p>
          <a:p>
            <a:pPr>
              <a:defRPr sz="2000"/>
            </a:pPr>
            <a:r>
              <a:t>Düşünceleri, duyguları ve bedensel duyumları yargılamadan gözlemlemeyi içerir.</a:t>
            </a:r>
          </a:p>
          <a:p>
            <a:pPr>
              <a:defRPr sz="2000"/>
            </a:pPr>
            <a:r>
              <a:t>Mindfulness, duygusal zeka ve farkındalık geliştirme yoludur.</a:t>
            </a:r>
          </a:p>
          <a:p>
            <a:pPr>
              <a:defRPr sz="2000"/>
            </a:pPr>
            <a:r>
              <a:t>Günlük yaşamda mindfulness pratiği yapmak, strese karşı dayanıklılığı artırır.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Mindfulness'ın Faydaları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Stres ve anksiyeteyi azaltmaya yardımcı olur.</a:t>
            </a:r>
          </a:p>
          <a:p>
            <a:pPr>
              <a:defRPr sz="2000"/>
            </a:pPr>
            <a:r>
              <a:t>Odaklanma ve konsantrasyon becerilerini artırır.</a:t>
            </a:r>
          </a:p>
          <a:p>
            <a:pPr>
              <a:defRPr sz="2000"/>
            </a:pPr>
            <a:r>
              <a:t>Duygusal farkındalık ve empatiyi geliştirir.</a:t>
            </a:r>
          </a:p>
          <a:p>
            <a:pPr>
              <a:defRPr sz="2000"/>
            </a:pPr>
            <a:r>
              <a:t>Fiziksel sağlık üzerinde olumlu etkileri vardır.</a:t>
            </a:r>
          </a:p>
          <a:p>
            <a:pPr>
              <a:defRPr sz="2000"/>
            </a:pPr>
            <a:r>
              <a:t>Kendi kendine yetme ve içsel huzur sağlama kapasitesini artırır.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Mindfulness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Nefes Farkındalığı: Nefes alışverişine odaklanarak zihni sakinleştirme.</a:t>
            </a:r>
          </a:p>
          <a:p>
            <a:pPr>
              <a:defRPr sz="2000"/>
            </a:pPr>
            <a:r>
              <a:t>2. Beden Tarama Meditasyonu: Bedensel duyumları fark etmek ve rahatlatmak.</a:t>
            </a:r>
          </a:p>
          <a:p>
            <a:pPr>
              <a:defRPr sz="2000"/>
            </a:pPr>
            <a:r>
              <a:t>3. Yargısız Gözlem: Duygu ve düşünceleri yargılamadan kabul etme.</a:t>
            </a:r>
          </a:p>
          <a:p>
            <a:pPr>
              <a:defRPr sz="2000"/>
            </a:pPr>
            <a:r>
              <a:t>4. Yavaş ve Dikkatli Hareket Etme: Günlük aktivitelerde farkındalık oluşturma.</a:t>
            </a:r>
          </a:p>
          <a:p>
            <a:pPr>
              <a:defRPr sz="2000"/>
            </a:pPr>
            <a:r>
              <a:t>5. Meditasyon: Düşünceleri sakinleştirip anın farkına varma pratiği.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Mindfulness Uygulamaları ve Pratikler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Günlük rutinlere Mindfulness'ı dahil etme yöntemleri.</a:t>
            </a:r>
          </a:p>
          <a:p>
            <a:pPr>
              <a:defRPr sz="2000"/>
            </a:pPr>
            <a:r>
              <a:t>Öğrencilerle ve meslektaşlarla Mindfulness pratiği yapma.</a:t>
            </a:r>
          </a:p>
          <a:p>
            <a:pPr>
              <a:defRPr sz="2000"/>
            </a:pPr>
            <a:r>
              <a:t>İş ortamında Mindfulness oturumları düzenleme.</a:t>
            </a:r>
          </a:p>
          <a:p>
            <a:pPr>
              <a:defRPr sz="2000"/>
            </a:pPr>
            <a:r>
              <a:t>Mindfulness günlükleri tutarak duygusal farkındalık sağlama.</a:t>
            </a:r>
          </a:p>
          <a:p>
            <a:pPr>
              <a:defRPr sz="2000"/>
            </a:pPr>
            <a:r>
              <a:t>Teknolojiyle Mindfulness uygulamaları: Öneriler ve kullanım yöntemleri.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Mindfulness, hem profesyonel hem de kişisel yaşamda denge ve huzur sağlar.</a:t>
            </a:r>
          </a:p>
          <a:p>
            <a:pPr>
              <a:defRPr sz="2000"/>
            </a:pPr>
            <a:r>
              <a:t>Düzenli olarak Mindfulness pratiği yapmak, ruhsal ve fiziksel sağlığı destekler.</a:t>
            </a:r>
          </a:p>
          <a:p>
            <a:pPr>
              <a:defRPr sz="2000"/>
            </a:pPr>
            <a:r>
              <a:t>Gelecekteki kişisel gelişim ve eğitim süreçlerinde Mindfulness'a yer vermek önemlidir.</a:t>
            </a:r>
          </a:p>
          <a:p>
            <a:pPr>
              <a:defRPr sz="2000"/>
            </a:pPr>
            <a:r>
              <a:t>Mindfulness pratiklerini öğrencilere ve meslektaşlara da aktararak yaygınlaştırmak.</a:t>
            </a:r>
          </a:p>
          <a:p>
            <a:pPr>
              <a:defRPr sz="2000"/>
            </a:pPr>
            <a:r>
              <a:t>Her gün birkaç dakika ayırarak bile Mindfulness etkisini görebilirsiniz.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