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0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BBF0271-2CC7-865B-6648-B4ECFE259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Lise PDR Servisi Tanıtım Semineri</a:t>
            </a:r>
          </a:p>
        </p:txBody>
      </p:sp>
    </p:spTree>
    <p:extLst>
      <p:ext uri="{BB962C8B-B14F-4D97-AF65-F5344CB8AC3E}">
        <p14:creationId xmlns:p14="http://schemas.microsoft.com/office/powerpoint/2010/main" val="22711607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Kapsayıcı ve Güvenli Bir Ortam Yaratmak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Ayrımcılık ve Zorbalıkla Mücadele: Okulda zorbalığı önleyici çalışmalar.</a:t>
            </a:r>
          </a:p>
          <a:p>
            <a:r>
              <a:t>Öğrenci Hakları ve Güvenliği: Öğrencilerin hakları konusunda farkındalık yaratma.</a:t>
            </a:r>
          </a:p>
          <a:p>
            <a:r>
              <a:t>Farklı İhtiyaçlara Yönelik Destek: Engelli öğrenciler ve özel gereksinimi olanlara özel destek programları.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Ebeveyn ve Öğretmen Seminerleri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Ebeveyn Eğitimleri: Dijital Dünyada Ebeveyn Olmak, Ergenlikte Sınır Koyma Becerileri.</a:t>
            </a:r>
          </a:p>
          <a:p>
            <a:r>
              <a:t>Öğretmen Eğitimleri: Sınıf İçi Rehberlik ve Psikolojik Destek, Psikososyal Gelişim Eğitimleri.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Gizlilik ve Etik İlkeler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Gizlilik İlkesine Bağlılık: Öğrenci ve aile bilgileri gizli tutulur.</a:t>
            </a:r>
          </a:p>
          <a:p>
            <a:r>
              <a:t>Etik Kurallar: Danışmanlık sürecinde uyulması gereken etik standartlar.</a:t>
            </a:r>
          </a:p>
          <a:p>
            <a:r>
              <a:t>Örnek Prosedürler: Gizlilik ihlali durumunda izlenecek adımlar.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Servis Çalışma Saatleri ve Ulaşım Bilgileri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Çalışma</a:t>
            </a:r>
            <a:r>
              <a:rPr dirty="0"/>
              <a:t> </a:t>
            </a:r>
            <a:r>
              <a:rPr dirty="0" err="1"/>
              <a:t>Saatleri</a:t>
            </a:r>
            <a:r>
              <a:rPr dirty="0"/>
              <a:t>: </a:t>
            </a:r>
            <a:r>
              <a:rPr dirty="0" err="1"/>
              <a:t>Hafta</a:t>
            </a:r>
            <a:r>
              <a:rPr dirty="0"/>
              <a:t> </a:t>
            </a:r>
            <a:r>
              <a:rPr dirty="0" err="1"/>
              <a:t>içi</a:t>
            </a:r>
            <a:r>
              <a:rPr dirty="0"/>
              <a:t> her </a:t>
            </a:r>
            <a:r>
              <a:rPr dirty="0" err="1"/>
              <a:t>gün</a:t>
            </a:r>
            <a:r>
              <a:rPr dirty="0"/>
              <a:t> 09:00 - 1</a:t>
            </a:r>
            <a:r>
              <a:rPr lang="tr-TR" dirty="0"/>
              <a:t>5</a:t>
            </a:r>
            <a:r>
              <a:rPr dirty="0"/>
              <a:t>:00.</a:t>
            </a:r>
          </a:p>
          <a:p>
            <a:r>
              <a:rPr dirty="0" err="1"/>
              <a:t>İletişim</a:t>
            </a:r>
            <a:r>
              <a:rPr dirty="0"/>
              <a:t> </a:t>
            </a:r>
            <a:r>
              <a:rPr dirty="0" err="1"/>
              <a:t>Bilgileri</a:t>
            </a:r>
            <a:r>
              <a:rPr dirty="0"/>
              <a:t>: [</a:t>
            </a:r>
            <a:r>
              <a:rPr dirty="0" err="1"/>
              <a:t>Telefon</a:t>
            </a:r>
            <a:r>
              <a:rPr dirty="0"/>
              <a:t> </a:t>
            </a:r>
            <a:r>
              <a:rPr dirty="0" err="1"/>
              <a:t>Numarası</a:t>
            </a:r>
            <a:r>
              <a:rPr dirty="0"/>
              <a:t>], [E-</a:t>
            </a:r>
            <a:r>
              <a:rPr dirty="0" err="1"/>
              <a:t>posta</a:t>
            </a:r>
            <a:r>
              <a:rPr dirty="0"/>
              <a:t> </a:t>
            </a:r>
            <a:r>
              <a:rPr dirty="0" err="1"/>
              <a:t>Adresi</a:t>
            </a:r>
            <a:r>
              <a:rPr dirty="0"/>
              <a:t>].</a:t>
            </a:r>
          </a:p>
          <a:p>
            <a:r>
              <a:rPr dirty="0" err="1"/>
              <a:t>Acil</a:t>
            </a:r>
            <a:r>
              <a:rPr dirty="0"/>
              <a:t> </a:t>
            </a:r>
            <a:r>
              <a:rPr dirty="0" err="1"/>
              <a:t>Durumlarda</a:t>
            </a:r>
            <a:r>
              <a:rPr dirty="0"/>
              <a:t>: 7/24 </a:t>
            </a:r>
            <a:r>
              <a:rPr dirty="0" err="1"/>
              <a:t>danışmanlık</a:t>
            </a:r>
            <a:r>
              <a:rPr dirty="0"/>
              <a:t> </a:t>
            </a:r>
            <a:r>
              <a:rPr dirty="0" err="1"/>
              <a:t>hattı</a:t>
            </a:r>
            <a:r>
              <a:rPr dirty="0"/>
              <a:t> </a:t>
            </a:r>
            <a:r>
              <a:rPr dirty="0" err="1"/>
              <a:t>ve</a:t>
            </a:r>
            <a:r>
              <a:rPr dirty="0"/>
              <a:t> </a:t>
            </a:r>
            <a:r>
              <a:rPr dirty="0" err="1"/>
              <a:t>rehberlik</a:t>
            </a:r>
            <a:r>
              <a:rPr dirty="0"/>
              <a:t> </a:t>
            </a:r>
            <a:r>
              <a:rPr dirty="0" err="1"/>
              <a:t>köşesi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Sonuç ve Kapanış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Özet: PDR servisinin rolü ve sağladığı hizmetlerin önemi.</a:t>
            </a:r>
          </a:p>
          <a:p>
            <a:r>
              <a:t>Katılımınız İçin Teşekkürler!</a:t>
            </a:r>
          </a:p>
          <a:p>
            <a:r>
              <a:t>Soru-Cevap Bölümü: Katılımcılardan gelen soruların yanıtlanması.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Kaynaklar ve Ek Bilgiler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Kaynakça: Sunumda kullanılan bilgilerin kaynakları.</a:t>
            </a:r>
          </a:p>
          <a:p>
            <a:r>
              <a:t>Ek Bilgiler: PDR servisi hakkında detaylı broşürler ve rehberlik materyalleri.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Lise PDR </a:t>
            </a:r>
            <a:r>
              <a:rPr dirty="0" err="1"/>
              <a:t>Servisi</a:t>
            </a:r>
            <a:r>
              <a:rPr dirty="0"/>
              <a:t> </a:t>
            </a:r>
            <a:r>
              <a:rPr dirty="0" err="1"/>
              <a:t>Tanıtım</a:t>
            </a:r>
            <a:r>
              <a:rPr dirty="0"/>
              <a:t> </a:t>
            </a:r>
            <a:r>
              <a:rPr dirty="0" err="1"/>
              <a:t>Semineri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Öğrenciler, Veliler ve Öğretmenler İçin Bilgilendirme</a:t>
            </a:r>
          </a:p>
          <a:p>
            <a:r>
              <a:t>Sunumu Hazırlayan: [Danışmanın Adı], Psikolojik Danışman</a:t>
            </a:r>
          </a:p>
          <a:p>
            <a:r>
              <a:t>Tarih: [Seminer Tarihi]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Psikolojik Danışma ve Rehberlik Servisi Nedir?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Tanım: PDR servisi, öğrencilerin kendilerini tanımaları, potansiyellerini keşfetmeleri ve geliştirmeleri için destek sağlar.</a:t>
            </a:r>
          </a:p>
          <a:p>
            <a:r>
              <a:t>Amaç: Öğrencilerin psikososyal gelişimlerini destekleyerek, sağlıklı bireyler olmalarını hedefler.</a:t>
            </a:r>
          </a:p>
          <a:p>
            <a:r>
              <a:t>Görevler: Bireysel ve grup rehberliği, kariyer danışmanlığı, kriz müdahale desteği.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PDR Servisinin Rolü ve Önemi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Akademik Destek: Öğrencilerin ders başarısını artıracak rehberlik ve destek çalışmaları.</a:t>
            </a:r>
          </a:p>
          <a:p>
            <a:r>
              <a:t>Duygusal ve Sosyal Gelişim: Özgüven geliştirme, stres ve kaygı yönetimi.</a:t>
            </a:r>
          </a:p>
          <a:p>
            <a:r>
              <a:t>Kariyer ve Gelecek Planlaması: Meslek seçimi ve üniversite tercih danışmanlığı.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Sunulan Hizmetler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Bireysel Danışmanlık: Kişisel ve akademik sorunların çözümü, Öğrencilerin ihtiyaçlarına göre bireyselleştirilmiş destek.</a:t>
            </a:r>
          </a:p>
          <a:p>
            <a:r>
              <a:t>Grup Rehberliği ve Seminerler: Öfke kontrolü, sınav kaygısı, etkili iletişim gibi konularda seminerler, Akran destek grupları ve grup çalışmaları.</a:t>
            </a:r>
          </a:p>
          <a:p>
            <a:r>
              <a:t>Kariyer Danışmanlığı: Meslek seçimi rehberliği ve kariyer planlaması, Üniversite hazırlık süreci ve tercih danışmanlığı.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Bireysel Danışmanlık Hizmetleri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Gizlilik İlkeleri: Tüm bireysel görüşmeler gizlilik esasına göre yapılır.</a:t>
            </a:r>
          </a:p>
          <a:p>
            <a:r>
              <a:t>Öğrenciye Özgü Destek: Öğrencinin ihtiyacına göre kişiselleştirilmiş danışmanlık.</a:t>
            </a:r>
          </a:p>
          <a:p>
            <a:r>
              <a:t>Örnek Vaka: “Ali, sınav kaygısı ile başa çıkmakta zorlanıyordu. Ona özel stratejiler geliştirdik ve sonunda sınav başarısı arttı.”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Grup Rehberliği ve Seminerler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Seminer Konuları: Sınav Kaygısıyla Başa Çıkma, Etkili İletişim Becerileri, Öfke Yönetimi.</a:t>
            </a:r>
          </a:p>
          <a:p>
            <a:r>
              <a:t>Akran Destek Grupları: Öğrenciler arasında dayanışma ve destek ortamı yaratmak.</a:t>
            </a:r>
          </a:p>
          <a:p>
            <a:r>
              <a:t>Örnek Etkinlik: 'Sınav Kaygısı ve Baş Etme Stratejileri' semineri geri bildirimleri.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Kriz Müdahale ve Psikolojik Destek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Kriz Müdahale Ekipleri: Ani gelişen olaylarda hızlı ve etkili müdahale.</a:t>
            </a:r>
          </a:p>
          <a:p>
            <a:r>
              <a:t>Travma Sonrası Destek: Okulda veya bireysel olarak yaşanan travmalar sonrasında destek.</a:t>
            </a:r>
          </a:p>
          <a:p>
            <a:r>
              <a:t>Örnek Olay: Okulda yaşanan bir kriz sonrasında yapılan müdahale ve öğrencilerle yapılan çalışmalar.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PDR Servisi ile İş Birliği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Öğrencilerle İş Birliği: Bireysel görüşmeler ve gelişim destek programları.</a:t>
            </a:r>
          </a:p>
          <a:p>
            <a:r>
              <a:t>Velilerle İş Birliği: Bilgilendirme toplantıları ve seminerler.</a:t>
            </a:r>
          </a:p>
          <a:p>
            <a:r>
              <a:t>Öğretmenlerle İş Birliği: Sınıf içi rehberlik çalışmaları ve öğretmen destek programları.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552</Words>
  <Application>Microsoft Office PowerPoint</Application>
  <PresentationFormat>Ekran Gösterisi (4:3)</PresentationFormat>
  <Paragraphs>55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Lise PDR Servisi Tanıtım Semineri</vt:lpstr>
      <vt:lpstr>Lise PDR Servisi Tanıtım Semineri</vt:lpstr>
      <vt:lpstr>Psikolojik Danışma ve Rehberlik Servisi Nedir?</vt:lpstr>
      <vt:lpstr>PDR Servisinin Rolü ve Önemi</vt:lpstr>
      <vt:lpstr>Sunulan Hizmetler</vt:lpstr>
      <vt:lpstr>Bireysel Danışmanlık Hizmetleri</vt:lpstr>
      <vt:lpstr>Grup Rehberliği ve Seminerler</vt:lpstr>
      <vt:lpstr>Kriz Müdahale ve Psikolojik Destek</vt:lpstr>
      <vt:lpstr>PDR Servisi ile İş Birliği</vt:lpstr>
      <vt:lpstr>Kapsayıcı ve Güvenli Bir Ortam Yaratmak</vt:lpstr>
      <vt:lpstr>Ebeveyn ve Öğretmen Seminerleri</vt:lpstr>
      <vt:lpstr>Gizlilik ve Etik İlkeler</vt:lpstr>
      <vt:lpstr>Servis Çalışma Saatleri ve Ulaşım Bilgileri</vt:lpstr>
      <vt:lpstr>Sonuç ve Kapanış</vt:lpstr>
      <vt:lpstr>Kaynaklar ve Ek Bilgiler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Onur ulusoy</cp:lastModifiedBy>
  <cp:revision>2</cp:revision>
  <dcterms:created xsi:type="dcterms:W3CDTF">2013-01-27T09:14:16Z</dcterms:created>
  <dcterms:modified xsi:type="dcterms:W3CDTF">2024-09-13T08:49:48Z</dcterms:modified>
  <cp:category/>
</cp:coreProperties>
</file>