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rimo" panose="020B0604020202020204" charset="0"/>
      <p:regular r:id="rId13"/>
    </p:embeddedFont>
    <p:embeddedFont>
      <p:font typeface="Outfit" panose="020B0604020202020204" charset="0"/>
      <p:regular r:id="rId14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77547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Lise Rehberlik Servisi Tanıtımı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57414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Lise rehberlik servisi, öğrencilerin akademik, sosyal ve kişisel gelişimlerini desteklemek amacıyla hizmet veren bir birimdir.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57200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579626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555099"/>
            <a:ext cx="234588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Onur ULUSOY</a:t>
            </a:r>
            <a:endParaRPr lang="tr-TR" sz="2200" b="1" dirty="0">
              <a:solidFill>
                <a:srgbClr val="2A2742"/>
              </a:solidFill>
              <a:latin typeface="Arimo" pitchFamily="34" charset="0"/>
              <a:ea typeface="Arimo" pitchFamily="34" charset="-122"/>
              <a:cs typeface="Arimo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tr-TR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Destek için Uzmanpdr.com.tr ve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tr-TR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@üniversitepdr </a:t>
            </a:r>
            <a:r>
              <a:rPr lang="tr-TR" sz="2200" b="1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instagram</a:t>
            </a:r>
            <a:r>
              <a:rPr lang="tr-TR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hesaplarını ekleyip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tr-TR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yorum yazarsanız sevinirim.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00288"/>
            <a:ext cx="72351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İletişim ve Randevu Bilgileri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4922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servisinden randevu almak veya herhangi bir konuda bilgi almak için iletişim bilgilerini kullanabilirsiniz.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33018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Telefon: [Telefon Numarası]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9482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E-posta: [E-posta Adresi]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5662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Adres: [Okul Adresi]</a:t>
            </a:r>
            <a:endParaRPr lang="en-US" sz="175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1C1260B-98F1-036E-D863-A0D12EAA10AF}"/>
              </a:ext>
            </a:extLst>
          </p:cNvPr>
          <p:cNvSpPr txBox="1"/>
          <p:nvPr/>
        </p:nvSpPr>
        <p:spPr>
          <a:xfrm>
            <a:off x="6521411" y="6567785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Destek için Uzman pdr.com.tr ve </a:t>
            </a:r>
          </a:p>
          <a:p>
            <a:r>
              <a:rPr lang="tr-TR" dirty="0"/>
              <a:t>@üniversitepdr </a:t>
            </a:r>
            <a:r>
              <a:rPr lang="tr-TR" dirty="0" err="1"/>
              <a:t>instagram</a:t>
            </a:r>
            <a:r>
              <a:rPr lang="tr-TR" dirty="0"/>
              <a:t> hesaplarını ekleyip </a:t>
            </a:r>
          </a:p>
          <a:p>
            <a:r>
              <a:rPr lang="tr-TR" dirty="0"/>
              <a:t>yorum yazarsanız sevinirim.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56999"/>
            <a:ext cx="70413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Rehberlik Servisinin Amacı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80594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potansiyellerini tam olarak ortaya çıkarmalarına, kendilerini tanımalarına ve gelecek planlamalarında yardımcı olmak amacıyla hizmet verir.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149798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3"/>
          <p:cNvSpPr/>
          <p:nvPr/>
        </p:nvSpPr>
        <p:spPr>
          <a:xfrm>
            <a:off x="1028224" y="33842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Akademik Destek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387465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akademik başarılarını artırmak için bireysel ve grup çalışmaları düzenlenir.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49798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4919901" y="33842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Kişisel Gelişim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901" y="387465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öz güvenlerini ve özgüvenlerini geliştirmeleri için çeşitli etkinlikler düzenlenir.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78750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1028224" y="60219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Sosyal Beceriler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651236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sosyal ilişkilerini geliştirmeleri ve iletişim becerilerini güçlendirmeleri için destek verilir.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943" y="572333"/>
            <a:ext cx="7686913" cy="13008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Rehberlik Servisinin Sunduğu Hizmetler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14943" y="2185392"/>
            <a:ext cx="7686913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ihtiyaçlarına göre farklı hizmetler sunar. Öğrencilerin eğitim ve kariyer planlamaları, kişisel gelişimleri ve sosyal becerilerini desteklemek için çeşitli programlar yürütür.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14943" y="3652242"/>
            <a:ext cx="468273" cy="468273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3"/>
          <p:cNvSpPr/>
          <p:nvPr/>
        </p:nvSpPr>
        <p:spPr>
          <a:xfrm>
            <a:off x="6388179" y="3730228"/>
            <a:ext cx="121801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6891338" y="3652242"/>
            <a:ext cx="260187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Bireysel Danışmanlık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891338" y="4102179"/>
            <a:ext cx="3063002" cy="1331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kişisel sorunları, akademik zorlukları veya kariyer planlamaları konusunda destek sağlar.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0162461" y="3652242"/>
            <a:ext cx="468273" cy="468273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10306645" y="3730228"/>
            <a:ext cx="179903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450" dirty="0"/>
          </a:p>
        </p:txBody>
      </p:sp>
      <p:sp>
        <p:nvSpPr>
          <p:cNvPr id="11" name="Text 8"/>
          <p:cNvSpPr/>
          <p:nvPr/>
        </p:nvSpPr>
        <p:spPr>
          <a:xfrm>
            <a:off x="10838855" y="3652242"/>
            <a:ext cx="260187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Grup Çalışmaları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0838855" y="4102179"/>
            <a:ext cx="3063002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belirli konularda bilgi edinmelerini ve birbirleriyle etkileşim kurmalarını sağlar.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4943" y="5875973"/>
            <a:ext cx="468273" cy="468273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6360200" y="5953958"/>
            <a:ext cx="177641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2"/>
          <p:cNvSpPr/>
          <p:nvPr/>
        </p:nvSpPr>
        <p:spPr>
          <a:xfrm>
            <a:off x="6891338" y="5875973"/>
            <a:ext cx="260187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Eğitim ve Seminerler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6891338" y="6325910"/>
            <a:ext cx="3063002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belirli konularda bilgi ve beceri kazanmalarını sağlamak amacıyla düzenlenir.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10162461" y="5875973"/>
            <a:ext cx="468273" cy="468273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5"/>
          <p:cNvSpPr/>
          <p:nvPr/>
        </p:nvSpPr>
        <p:spPr>
          <a:xfrm>
            <a:off x="10300811" y="5953958"/>
            <a:ext cx="191453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450" dirty="0"/>
          </a:p>
        </p:txBody>
      </p:sp>
      <p:sp>
        <p:nvSpPr>
          <p:cNvPr id="19" name="Text 16"/>
          <p:cNvSpPr/>
          <p:nvPr/>
        </p:nvSpPr>
        <p:spPr>
          <a:xfrm>
            <a:off x="10838855" y="5875973"/>
            <a:ext cx="260187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Kariyer Planlama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10838855" y="6325910"/>
            <a:ext cx="3063002" cy="1331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ilgi alanlarına uygun meslekleri keşfetmelerine ve kariyer hedefleri belirlemelerine yardımcı olur.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1298"/>
            <a:ext cx="81480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Bireysel Rehberlik Görüşmeleri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737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Öğrenciler, rehberlik servisinden bireysel danışmanlık alabilirler. Bu görüşmeler, öğrencilerin kişisel ve akademik konularda destek almalarını sağlar.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81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Görüşme Konuları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76261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akademik başarıları, kişisel sorunları, kariyer planları ve üniversite tercihleri gibi konuları görüşür.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181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Görüşme Amaçları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76261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sorunlarını çözmelerine, hedefler belirlemelerine ve karar verme süreçlerine yardımcı olmak.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181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Gizlilik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476261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Tüm bireysel görüşmeler gizlilik esasına göre yürütülür. Öğrencilerin paylaştıkları bilgiler gizli tutulur.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471" y="728901"/>
            <a:ext cx="6315432" cy="64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Grup Rehberlik Etkinlikleri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7471" y="1676876"/>
            <a:ext cx="770905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sosyal etkileşimlerini geliştirmek ve farklı konularda bilgi edinmelerini sağlamak amacıyla grup rehberlik etkinlikleri düzenler.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13460" y="2563535"/>
            <a:ext cx="22860" cy="4937165"/>
          </a:xfrm>
          <a:prstGeom prst="roundRect">
            <a:avLst>
              <a:gd name="adj" fmla="val 37663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6" name="Shape 3"/>
          <p:cNvSpPr/>
          <p:nvPr/>
        </p:nvSpPr>
        <p:spPr>
          <a:xfrm>
            <a:off x="1232654" y="3013353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Shape 4"/>
          <p:cNvSpPr/>
          <p:nvPr/>
        </p:nvSpPr>
        <p:spPr>
          <a:xfrm>
            <a:off x="794266" y="2794159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5"/>
          <p:cNvSpPr/>
          <p:nvPr/>
        </p:nvSpPr>
        <p:spPr>
          <a:xfrm>
            <a:off x="964883" y="2870954"/>
            <a:ext cx="119896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152293" y="2768441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Seminerler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2152293" y="3211711"/>
            <a:ext cx="6274237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Belirli konularda uzman kişiler tarafından verilen sunumlar ve bilgi paylaşımı.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232654" y="4727377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2" name="Shape 9"/>
          <p:cNvSpPr/>
          <p:nvPr/>
        </p:nvSpPr>
        <p:spPr>
          <a:xfrm>
            <a:off x="794266" y="4508183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936308" y="4584978"/>
            <a:ext cx="177165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152293" y="4482465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Atölye Çalışmaları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2152293" y="4925735"/>
            <a:ext cx="6274237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Pratik uygulamalar yoluyla öğrencilerin beceri kazanmalarını sağlayan etkinlikler.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232654" y="6441400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7" name="Shape 14"/>
          <p:cNvSpPr/>
          <p:nvPr/>
        </p:nvSpPr>
        <p:spPr>
          <a:xfrm>
            <a:off x="794266" y="6222206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5"/>
          <p:cNvSpPr/>
          <p:nvPr/>
        </p:nvSpPr>
        <p:spPr>
          <a:xfrm>
            <a:off x="937379" y="6299002"/>
            <a:ext cx="175022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152293" y="6196489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Panel Görüşmeleri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2152293" y="6639758"/>
            <a:ext cx="6274237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Farklı alanlarda uzman kişilerin katılımıyla gerçekleştirilen tartışma ve bilgi paylaşımı etkinlikleri.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0415" y="545425"/>
            <a:ext cx="7755969" cy="1239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Öğrencilerin Gelişimini Destekleme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0415" y="2082284"/>
            <a:ext cx="7755969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akademik, sosyal ve kişisel gelişimlerini desteklemek için çeşitli programlar yürütür.</a:t>
            </a:r>
            <a:endParaRPr lang="en-US" sz="15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15" y="2939891"/>
            <a:ext cx="495776" cy="4957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80415" y="3633907"/>
            <a:ext cx="2478881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Akademik Başarı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6180415" y="4062651"/>
            <a:ext cx="3729276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derslerinde başarılı olmaları için destek sağlar.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109" y="2939891"/>
            <a:ext cx="495776" cy="4957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07109" y="3633907"/>
            <a:ext cx="2478881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Kişisel Gelişim</a:t>
            </a:r>
            <a:endParaRPr lang="en-US" sz="1950" dirty="0"/>
          </a:p>
        </p:txBody>
      </p:sp>
      <p:sp>
        <p:nvSpPr>
          <p:cNvPr id="10" name="Text 5"/>
          <p:cNvSpPr/>
          <p:nvPr/>
        </p:nvSpPr>
        <p:spPr>
          <a:xfrm>
            <a:off x="10207109" y="4062651"/>
            <a:ext cx="3729276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özgüvenlerini, problem çözme becerilerini ve iletişim becerilerini geliştirmelerini sağlar.</a:t>
            </a:r>
            <a:endParaRPr lang="en-US" sz="15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415" y="5609392"/>
            <a:ext cx="495776" cy="4957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180415" y="6303407"/>
            <a:ext cx="2478881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Sosyal Etkileşim</a:t>
            </a:r>
            <a:endParaRPr lang="en-US" sz="1950" dirty="0"/>
          </a:p>
        </p:txBody>
      </p:sp>
      <p:sp>
        <p:nvSpPr>
          <p:cNvPr id="13" name="Text 7"/>
          <p:cNvSpPr/>
          <p:nvPr/>
        </p:nvSpPr>
        <p:spPr>
          <a:xfrm>
            <a:off x="6180415" y="6732151"/>
            <a:ext cx="3729276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sosyal ilişkilerini geliştirmeleri ve arkadaşlık kurmaları için destek sağlar.</a:t>
            </a:r>
            <a:endParaRPr lang="en-US" sz="15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7109" y="5609392"/>
            <a:ext cx="495776" cy="4957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7109" y="6303407"/>
            <a:ext cx="2478881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Kariyer Planlama</a:t>
            </a:r>
            <a:endParaRPr lang="en-US" sz="1950" dirty="0"/>
          </a:p>
        </p:txBody>
      </p:sp>
      <p:sp>
        <p:nvSpPr>
          <p:cNvPr id="16" name="Text 9"/>
          <p:cNvSpPr/>
          <p:nvPr/>
        </p:nvSpPr>
        <p:spPr>
          <a:xfrm>
            <a:off x="10207109" y="6732151"/>
            <a:ext cx="3729276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ilgi alanlarına uygun meslekleri keşfetmelerine ve gelecek hedefleri belirlemelerine yardımcı olur.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19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3236595"/>
            <a:ext cx="8180427" cy="660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Kariyer Planlama ve Yönlendirme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39735" y="4213979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kariyer planlama sürecinde rehberlik eder ve onları meslek seçiminde yönlendirir.</a:t>
            </a:r>
            <a:endParaRPr lang="en-US" sz="1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5" y="4789884"/>
            <a:ext cx="4383643" cy="84546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51071" y="5952292"/>
            <a:ext cx="2881193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İlgi Alanlarını Belirleme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951071" y="6409253"/>
            <a:ext cx="3960971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ilgi alanlarını, yeteneklerini ve değerlerini keşfetmelerine yardımcı olur.</a:t>
            </a:r>
            <a:endParaRPr lang="en-US" sz="16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378" y="4789884"/>
            <a:ext cx="4383643" cy="84546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34714" y="5952292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Meslek Araştırması</a:t>
            </a:r>
            <a:endParaRPr lang="en-US" sz="2050" dirty="0"/>
          </a:p>
        </p:txBody>
      </p:sp>
      <p:sp>
        <p:nvSpPr>
          <p:cNvPr id="10" name="Text 5"/>
          <p:cNvSpPr/>
          <p:nvPr/>
        </p:nvSpPr>
        <p:spPr>
          <a:xfrm>
            <a:off x="5334714" y="6409253"/>
            <a:ext cx="3960971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Farklı meslekleri araştırmak ve meslekler hakkında bilgi edinmelerine yardımcı olur.</a:t>
            </a:r>
            <a:endParaRPr lang="en-US" sz="16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022" y="4789884"/>
            <a:ext cx="4383643" cy="84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8358" y="5952292"/>
            <a:ext cx="2973110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Kariyer Planı Oluşturma</a:t>
            </a:r>
            <a:endParaRPr lang="en-US" sz="2050" dirty="0"/>
          </a:p>
        </p:txBody>
      </p:sp>
      <p:sp>
        <p:nvSpPr>
          <p:cNvPr id="13" name="Text 7"/>
          <p:cNvSpPr/>
          <p:nvPr/>
        </p:nvSpPr>
        <p:spPr>
          <a:xfrm>
            <a:off x="9718358" y="6409253"/>
            <a:ext cx="3960971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gelecek hedeflerini belirlemelerine ve bu hedeflere ulaşmak için planlar yapmalarına yardımcı olur.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2199" y="593765"/>
            <a:ext cx="7792403" cy="1206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Üniversite Tercih ve Yerleştirme Desteği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6162199" y="2090142"/>
            <a:ext cx="7792403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üniversite tercih ve yerleştirme sürecinde destek sağlar ve onları doğru kararlar alma konusunda yönlendirir.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162199" y="2925247"/>
            <a:ext cx="7792403" cy="4710589"/>
          </a:xfrm>
          <a:prstGeom prst="roundRect">
            <a:avLst>
              <a:gd name="adj" fmla="val 172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3"/>
          <p:cNvSpPr/>
          <p:nvPr/>
        </p:nvSpPr>
        <p:spPr>
          <a:xfrm>
            <a:off x="6169819" y="2932867"/>
            <a:ext cx="7777163" cy="11738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6362819" y="3056334"/>
            <a:ext cx="3498771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Üniversite Araştırması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0255210" y="3056334"/>
            <a:ext cx="3498771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üniversiteleri araştırmak ve kendilerine uygun olanları seçmelerine yardımcı olur.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6169819" y="4106704"/>
            <a:ext cx="7777163" cy="11738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6362819" y="4230172"/>
            <a:ext cx="3498771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Başvuru Süreci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0255210" y="4230172"/>
            <a:ext cx="3498771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Üniversite başvuru sürecinde öğrencilere rehberlik eder ve başvurularını hazırlamalarına yardımcı olur.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169819" y="5280541"/>
            <a:ext cx="7777163" cy="11738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6362819" y="5404009"/>
            <a:ext cx="3498771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YGS/LYS Hazırlık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255210" y="5404009"/>
            <a:ext cx="3498771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YGS/LYS sınavlarına hazırlanmaları için kaynak ve stratejiler sağlar.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169819" y="6454378"/>
            <a:ext cx="7777163" cy="11738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Text 13"/>
          <p:cNvSpPr/>
          <p:nvPr/>
        </p:nvSpPr>
        <p:spPr>
          <a:xfrm>
            <a:off x="6362819" y="6577846"/>
            <a:ext cx="3498771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Yerleştirme Sonrası Destek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10255210" y="6577846"/>
            <a:ext cx="3498771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Öğrencilerin üniversiteye yerleştikten sonra da destek sağlar ve uyum sağlamalarına yardımcı olur.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045" y="582216"/>
            <a:ext cx="5293281" cy="661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Aile Danışmanlığı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1045" y="1667232"/>
            <a:ext cx="13148310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Rehberlik servisi, öğrencilerin aileleriyle iletişim kurarak onlara da destek sağlar. Ailelere, çocuklarının gelişimini destekleme konusunda rehberlik eder.</a:t>
            </a:r>
            <a:endParaRPr lang="en-US" sz="16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2582585"/>
            <a:ext cx="6415326" cy="39649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1045" y="6812042"/>
            <a:ext cx="296465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Ebeveyn-Çocuk İlişkileri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41045" y="7269718"/>
            <a:ext cx="6415326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Ailelere, çocuklarıyla sağlıklı iletişim kurmaları ve ilişkilerini güçlendirmeleri için destek sağlar.</a:t>
            </a:r>
            <a:endParaRPr lang="en-US" sz="16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10" y="2582585"/>
            <a:ext cx="6415445" cy="396501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73910" y="6812161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Eğitim Desteği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473910" y="7269837"/>
            <a:ext cx="6415445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Ailelere, çocuklarının eğitimi konusunda rehberlik eder ve destek sağlar.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663</Words>
  <Application>Microsoft Office PowerPoint</Application>
  <PresentationFormat>Özel</PresentationFormat>
  <Paragraphs>99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Arimo</vt:lpstr>
      <vt:lpstr>Outfit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Onur ulusoy</cp:lastModifiedBy>
  <cp:revision>3</cp:revision>
  <dcterms:created xsi:type="dcterms:W3CDTF">2024-09-13T08:39:20Z</dcterms:created>
  <dcterms:modified xsi:type="dcterms:W3CDTF">2024-09-13T10:42:25Z</dcterms:modified>
</cp:coreProperties>
</file>