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Kariyer Planlama ve Hedef Belirleme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 sunumda, kariyer planlamanın önemi, hedef belirleme stratejileri ve başarıya giden yol hakkında konuşacağız.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Kariyer Planlama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Kariyer planlama, bireyin mesleki hedeflerine ulaşmak için stratejik bir yol haritası oluşturmasıdır.</a:t>
            </a:r>
          </a:p>
          <a:p>
            <a:pPr>
              <a:defRPr sz="2000"/>
            </a:pPr>
            <a:r>
              <a:t>Kariyer planlama süreci, kişisel yeteneklerin ve hedeflerin değerlendirilmesini içerir.</a:t>
            </a:r>
          </a:p>
          <a:p>
            <a:pPr>
              <a:defRPr sz="2000"/>
            </a:pPr>
            <a:r>
              <a:t>Doğru kariyer planlaması, iş tatmini ve mesleki başarıyı artırır.</a:t>
            </a:r>
          </a:p>
          <a:p>
            <a:pPr>
              <a:defRPr sz="2000"/>
            </a:pPr>
            <a:r>
              <a:t>Kısa, orta ve uzun vadeli hedeflerin belirlenmesini kapsar.</a:t>
            </a:r>
          </a:p>
          <a:p>
            <a:pPr>
              <a:defRPr sz="2000"/>
            </a:pPr>
            <a:r>
              <a:t>Kariyer yolunda bilinçli ve planlı adımlar atmayı teşvik eder.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Hedef Belirlemenin Önemi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Net ve ölçülebilir hedefler, başarıya giden yolu aydınlatır.</a:t>
            </a:r>
          </a:p>
          <a:p>
            <a:pPr>
              <a:defRPr sz="2000"/>
            </a:pPr>
            <a:r>
              <a:t>Hedefler, motivasyonu ve odaklanmayı artırır.</a:t>
            </a:r>
          </a:p>
          <a:p>
            <a:pPr>
              <a:defRPr sz="2000"/>
            </a:pPr>
            <a:r>
              <a:t>Kariyer gelişimi ve profesyonel büyüme için yol göstericidir.</a:t>
            </a:r>
          </a:p>
          <a:p>
            <a:pPr>
              <a:defRPr sz="2000"/>
            </a:pPr>
            <a:r>
              <a:t>Zamanı ve kaynakları verimli kullanmayı sağlar.</a:t>
            </a:r>
          </a:p>
          <a:p>
            <a:pPr>
              <a:defRPr sz="2000"/>
            </a:pPr>
            <a:r>
              <a:t>Hedefler, bireyin kendini değerlendirme ve geliştirme fırsatı sunar.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Kariyer Planlama Aşamaları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1. Kendini Değerlendirme: Güçlü ve zayıf yönlerinizi belirleyin.</a:t>
            </a:r>
          </a:p>
          <a:p>
            <a:pPr>
              <a:defRPr sz="2000"/>
            </a:pPr>
            <a:r>
              <a:t>2. Hedef Belirleme: Kısa, orta ve uzun vadeli hedeflerinizi oluşturun.</a:t>
            </a:r>
          </a:p>
          <a:p>
            <a:pPr>
              <a:defRPr sz="2000"/>
            </a:pPr>
            <a:r>
              <a:t>3. Bilgi Toplama: Mesleki alanınızı ve fırsatları araştırın.</a:t>
            </a:r>
          </a:p>
          <a:p>
            <a:pPr>
              <a:defRPr sz="2000"/>
            </a:pPr>
            <a:r>
              <a:t>4. Strateji Geliştirme: Hedeflerinize ulaşmak için bir yol haritası hazırlayın.</a:t>
            </a:r>
          </a:p>
          <a:p>
            <a:pPr>
              <a:defRPr sz="2000"/>
            </a:pPr>
            <a:r>
              <a:t>5. Eyleme Geçme: Hedeflerinize yönelik somut adımlar atın ve planınızı uygulayın.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Kariyer Hedefi Belirleme Yöntemleri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SMART Hedefleri: Spesifik, Ölçülebilir, Ulaşılabilir, İlgili ve Zamanında.</a:t>
            </a:r>
          </a:p>
          <a:p>
            <a:pPr>
              <a:defRPr sz="2000"/>
            </a:pPr>
            <a:r>
              <a:t>SWOT Analizi: Güçlü yönler, Zayıf yönler, Fırsatlar ve Tehditler.</a:t>
            </a:r>
          </a:p>
          <a:p>
            <a:pPr>
              <a:defRPr sz="2000"/>
            </a:pPr>
            <a:r>
              <a:t>GAP Analizi: Mevcut durum ile istenen durum arasındaki farkı belirleme.</a:t>
            </a:r>
          </a:p>
          <a:p>
            <a:pPr>
              <a:defRPr sz="2000"/>
            </a:pPr>
            <a:r>
              <a:t>Mentörlük ve Danışmanlık: Deneyimlerden faydalanarak hedef belirleme.</a:t>
            </a:r>
          </a:p>
          <a:p>
            <a:pPr>
              <a:defRPr sz="2000"/>
            </a:pPr>
            <a:r>
              <a:t>Kariyer Fırsatlarını Araştırma ve Geliştirme: Farklı seçenekleri değerlendirerek kariyer yollarını genişletme.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Kariyer Planlamada Dikkat Edilmesi Gerekenler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Gerçekçi ve ulaşılabilir hedefler belirleyin.</a:t>
            </a:r>
          </a:p>
          <a:p>
            <a:pPr>
              <a:defRPr sz="2000"/>
            </a:pPr>
            <a:r>
              <a:t>Kariyerinizi ve iş tatmininizi sürekli değerlendirin.</a:t>
            </a:r>
          </a:p>
          <a:p>
            <a:pPr>
              <a:defRPr sz="2000"/>
            </a:pPr>
            <a:r>
              <a:t>Esnek olun ve değişen koşullara adapte olma yeteneğinizi geliştirin.</a:t>
            </a:r>
          </a:p>
          <a:p>
            <a:pPr>
              <a:defRPr sz="2000"/>
            </a:pPr>
            <a:r>
              <a:t>Mesleki gelişim ve öğrenme fırsatlarına açık olun.</a:t>
            </a:r>
          </a:p>
          <a:p>
            <a:pPr>
              <a:defRPr sz="2000"/>
            </a:pPr>
            <a:r>
              <a:t>Kariyerinizi ileriye taşıyacak becerileri sürekli geliştirin.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 ve Öneriler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Kariyer planlama, profesyonel hayatın önemli bir parçasıdır ve başarıya ulaşmak için gereklidir.</a:t>
            </a:r>
          </a:p>
          <a:p>
            <a:pPr>
              <a:defRPr sz="2000"/>
            </a:pPr>
            <a:r>
              <a:t>Hedeflerinizi belirleyin ve düzenli olarak gözden geçirin.</a:t>
            </a:r>
          </a:p>
          <a:p>
            <a:pPr>
              <a:defRPr sz="2000"/>
            </a:pPr>
            <a:r>
              <a:t>Kariyer gelişimi için esneklik ve öğrenme isteği önemlidir.</a:t>
            </a:r>
          </a:p>
          <a:p>
            <a:pPr>
              <a:defRPr sz="2000"/>
            </a:pPr>
            <a:r>
              <a:t>Sürekli geri bildirim alın ve hedeflerinize odaklanın.</a:t>
            </a:r>
          </a:p>
          <a:p>
            <a:pPr>
              <a:defRPr sz="2000"/>
            </a:pPr>
            <a:r>
              <a:t>Kariyerinizde emin adımlarla ilerlemek için kendinize ve planlarınıza güvenin.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