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Kariyer Motivasyonunu Artırmanın Yolları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 sunumda, kariyer motivasyonunu artırmak için stratejiler ve ipuçları hakkında bilgi sahibi olacağız.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Kariyer Motivasyonu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Kariyer motivasyonu, bireyin mesleki hedeflerine ulaşmak için gösterdiği istek ve çabadır.</a:t>
            </a:r>
          </a:p>
          <a:p>
            <a:pPr>
              <a:defRPr sz="2000"/>
            </a:pPr>
            <a:r>
              <a:t>Motivasyon, iş tatmini, performans ve başarı için kritik bir faktördür.</a:t>
            </a:r>
          </a:p>
          <a:p>
            <a:pPr>
              <a:defRPr sz="2000"/>
            </a:pPr>
            <a:r>
              <a:t>Kariyer motivasyonu, içsel (kişisel gelişim, kendini gerçekleştirme) ve dışsal (ödüller, tanınma) faktörlerle desteklenir.</a:t>
            </a:r>
          </a:p>
          <a:p>
            <a:pPr>
              <a:defRPr sz="2000"/>
            </a:pPr>
            <a:r>
              <a:t>Yüksek motivasyon, bireyin kendine olan güvenini artırır ve stresle başa çıkmayı kolaylaştırır.</a:t>
            </a:r>
          </a:p>
          <a:p>
            <a:pPr>
              <a:defRPr sz="2000"/>
            </a:pPr>
            <a:r>
              <a:t>Kariyer hedeflerine ulaşmak için motivasyonu canlı tutmak önemlidir.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Kariyer Motivasyonunu Düşüren Faktörler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İş tatminsizliği ve monotonluk.</a:t>
            </a:r>
          </a:p>
          <a:p>
            <a:pPr>
              <a:defRPr sz="2000"/>
            </a:pPr>
            <a:r>
              <a:t>Yetersiz geri bildirim ve takdir eksikliği.</a:t>
            </a:r>
          </a:p>
          <a:p>
            <a:pPr>
              <a:defRPr sz="2000"/>
            </a:pPr>
            <a:r>
              <a:t>Stres ve iş yükünün artması.</a:t>
            </a:r>
          </a:p>
          <a:p>
            <a:pPr>
              <a:defRPr sz="2000"/>
            </a:pPr>
            <a:r>
              <a:t>Kariyer gelişimi için fırsatların sınırlı olması.</a:t>
            </a:r>
          </a:p>
          <a:p>
            <a:pPr>
              <a:defRPr sz="2000"/>
            </a:pPr>
            <a:r>
              <a:t>Düşük iş-yaşam dengesi ve aşırı çalışma.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Motivasyonu Artırma Stratejileri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1. Hedef Belirleme: Açık ve ulaşılabilir kariyer hedefleri belirleyin.</a:t>
            </a:r>
          </a:p>
          <a:p>
            <a:pPr>
              <a:defRPr sz="2000"/>
            </a:pPr>
            <a:r>
              <a:t>2. Geri Bildirim ve Takdir: Performansınızı değerlendirin ve başarılarınızı kutlayın.</a:t>
            </a:r>
          </a:p>
          <a:p>
            <a:pPr>
              <a:defRPr sz="2000"/>
            </a:pPr>
            <a:r>
              <a:t>3. Sürekli Öğrenme ve Gelişim: Yeni beceriler öğrenerek kendinizi geliştirin.</a:t>
            </a:r>
          </a:p>
          <a:p>
            <a:pPr>
              <a:defRPr sz="2000"/>
            </a:pPr>
            <a:r>
              <a:t>4. İş-Yaşam Dengesi: İş ve özel hayat arasındaki dengeyi sağlayın.</a:t>
            </a:r>
          </a:p>
          <a:p>
            <a:pPr>
              <a:defRPr sz="2000"/>
            </a:pPr>
            <a:r>
              <a:t>5. Çalışma Ortamını İyileştirme: Motive edici ve destekleyici bir çalışma ortamı yaratın.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İçsel Motivasyon Artırma Yöntemleri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İşinizde anlam ve değer bulun.</a:t>
            </a:r>
          </a:p>
          <a:p>
            <a:pPr>
              <a:defRPr sz="2000"/>
            </a:pPr>
            <a:r>
              <a:t>Kendi gelişiminiz için zaman ayırın ve fırsatlar yaratın.</a:t>
            </a:r>
          </a:p>
          <a:p>
            <a:pPr>
              <a:defRPr sz="2000"/>
            </a:pPr>
            <a:r>
              <a:t>Zorlu görevler ve projelerle kendinizi geliştirin.</a:t>
            </a:r>
          </a:p>
          <a:p>
            <a:pPr>
              <a:defRPr sz="2000"/>
            </a:pPr>
            <a:r>
              <a:t>Başarılarınızdan ders çıkarın ve gelecekteki hedeflerinize odaklanın.</a:t>
            </a:r>
          </a:p>
          <a:p>
            <a:pPr>
              <a:defRPr sz="2000"/>
            </a:pPr>
            <a:r>
              <a:t>Olumsuz düşünceleri pozitif bir yaklaşımla değiştirmeye çalışın.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Dışsal Motivasyon Faktörleri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Kariyer gelişim programları ve eğitim fırsatlarına katılın.</a:t>
            </a:r>
          </a:p>
          <a:p>
            <a:pPr>
              <a:defRPr sz="2000"/>
            </a:pPr>
            <a:r>
              <a:t>Mentörlük ve koçluk fırsatları ile kariyerinizi destekleyin.</a:t>
            </a:r>
          </a:p>
          <a:p>
            <a:pPr>
              <a:defRPr sz="2000"/>
            </a:pPr>
            <a:r>
              <a:t>Çalışma arkadaşlarınız ve yöneticilerinizle güçlü ilişkiler kurun.</a:t>
            </a:r>
          </a:p>
          <a:p>
            <a:pPr>
              <a:defRPr sz="2000"/>
            </a:pPr>
            <a:r>
              <a:t>Maddi ve manevi ödüllerle motivasyonunuzu artırın.</a:t>
            </a:r>
          </a:p>
          <a:p>
            <a:pPr>
              <a:defRPr sz="2000"/>
            </a:pPr>
            <a:r>
              <a:t>Kurumsal kültürü ve takım çalışmasını destekleyici etkinliklere katılın.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Sonuç ve Öneriler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Kariyer motivasyonu, uzun vadeli başarı için hayati bir unsurdur.</a:t>
            </a:r>
          </a:p>
          <a:p>
            <a:pPr>
              <a:defRPr sz="2000"/>
            </a:pPr>
            <a:r>
              <a:t>Motivasyonu artırmak için içsel ve dışsal faktörleri dengeleyin.</a:t>
            </a:r>
          </a:p>
          <a:p>
            <a:pPr>
              <a:defRPr sz="2000"/>
            </a:pPr>
            <a:r>
              <a:t>Kariyer hedeflerinize ulaşmak için sürekli olarak kendinizi yenileyin ve geliştirin.</a:t>
            </a:r>
          </a:p>
          <a:p>
            <a:pPr>
              <a:defRPr sz="2000"/>
            </a:pPr>
            <a:r>
              <a:t>Her başarıyı kutlayarak ve geri bildirimleri değerlendirerek motivasyonunuzu canlı tutun.</a:t>
            </a:r>
          </a:p>
          <a:p>
            <a:pPr>
              <a:defRPr sz="2000"/>
            </a:pPr>
            <a:r>
              <a:t>İşinize ve geleceğinize odaklanarak kariyer yolculuğunuzda emin adımlarla ilerleyin.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