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İş-Yaşam Dengesi Sağlamak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 sunumda, iş-yaşam dengesinin önemi ve bu dengeyi sağlamak için etkili stratejiler hakkında bilgi verilecektir.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İş-Yaşam Dengesi Nedir?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İş-yaşam dengesi, iş ve özel yaşam arasında sağlıklı bir denge kurmayı ifade eder.</a:t>
            </a:r>
          </a:p>
          <a:p>
            <a:pPr>
              <a:defRPr sz="2000"/>
            </a:pPr>
            <a:r>
              <a:t>İş ve özel hayatın dengeli bir şekilde yönetilmesi, genel yaşam kalitesini artırır.</a:t>
            </a:r>
          </a:p>
          <a:p>
            <a:pPr>
              <a:defRPr sz="2000"/>
            </a:pPr>
            <a:r>
              <a:t>İyi bir iş-yaşam dengesi, zihinsel ve fiziksel sağlığı destekler.</a:t>
            </a:r>
          </a:p>
          <a:p>
            <a:pPr>
              <a:defRPr sz="2000"/>
            </a:pPr>
            <a:r>
              <a:t>İş ve kişisel sorumluluklar arasında doğru dengeyi kurmak, tükenmişliği önler.</a:t>
            </a:r>
          </a:p>
          <a:p>
            <a:pPr>
              <a:defRPr sz="2000"/>
            </a:pPr>
            <a:r>
              <a:t>Başarıya ulaşmada sürdürülebilir bir yol sağlar.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İş-Yaşam Dengesinin Önemi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Stres ve anksiyete seviyelerini düşürür.</a:t>
            </a:r>
          </a:p>
          <a:p>
            <a:pPr>
              <a:defRPr sz="2000"/>
            </a:pPr>
            <a:r>
              <a:t>İş tatminini ve genel mutluluğu artırır.</a:t>
            </a:r>
          </a:p>
          <a:p>
            <a:pPr>
              <a:defRPr sz="2000"/>
            </a:pPr>
            <a:r>
              <a:t>Aile ve sosyal ilişkilerin güçlenmesine katkı sağlar.</a:t>
            </a:r>
          </a:p>
          <a:p>
            <a:pPr>
              <a:defRPr sz="2000"/>
            </a:pPr>
            <a:r>
              <a:t>Kariyer gelişiminde uzun vadeli sürdürülebilirlik sağlar.</a:t>
            </a:r>
          </a:p>
          <a:p>
            <a:pPr>
              <a:defRPr sz="2000"/>
            </a:pPr>
            <a:r>
              <a:t>Zihinsel ve fiziksel sağlığı korur ve geliştirir.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İş-Yaşam Dengesi Sağlamak İçin Stratejiler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1. Esnek çalışma saatleri belirleyin ve iş dışında kendinize zaman ayırın.</a:t>
            </a:r>
          </a:p>
          <a:p>
            <a:pPr>
              <a:defRPr sz="2000"/>
            </a:pPr>
            <a:r>
              <a:t>2. İş ve özel hayat sınırlarını net bir şekilde çizin.</a:t>
            </a:r>
          </a:p>
          <a:p>
            <a:pPr>
              <a:defRPr sz="2000"/>
            </a:pPr>
            <a:r>
              <a:t>3. Teknoloji kullanımı ile işleri kolaylaştırın ama dijital detoksa da zaman ayırın.</a:t>
            </a:r>
          </a:p>
          <a:p>
            <a:pPr>
              <a:defRPr sz="2000"/>
            </a:pPr>
            <a:r>
              <a:t>4. Kısa ve uzun vadeli hedefler belirleyerek planlı olun.</a:t>
            </a:r>
          </a:p>
          <a:p>
            <a:pPr>
              <a:defRPr sz="2000"/>
            </a:pPr>
            <a:r>
              <a:t>5. Sosyal destek ağları oluşturun ve ailenizle vakit geçirin.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Stres Yönetimi ve Dinlenme Yöntemleri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Düzenli fiziksel aktivite ve egzersiz yapın.</a:t>
            </a:r>
          </a:p>
          <a:p>
            <a:pPr>
              <a:defRPr sz="2000"/>
            </a:pPr>
            <a:r>
              <a:t>Mindfulness ve meditasyon tekniklerini deneyin.</a:t>
            </a:r>
          </a:p>
          <a:p>
            <a:pPr>
              <a:defRPr sz="2000"/>
            </a:pPr>
            <a:r>
              <a:t>Kısa molalar ve tatillerle yenilenin.</a:t>
            </a:r>
          </a:p>
          <a:p>
            <a:pPr>
              <a:defRPr sz="2000"/>
            </a:pPr>
            <a:r>
              <a:t>Uyku düzenine dikkat edin ve kaliteli uyku alın.</a:t>
            </a:r>
          </a:p>
          <a:p>
            <a:pPr>
              <a:defRPr sz="2000"/>
            </a:pPr>
            <a:r>
              <a:t>Kendinize keyif aldığınız hobiler ve aktiviteler için zaman ayırın.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İş-Yaşam Dengesini Koruma İpuçları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Haftalık planlar yapın ve önceliklerinizi belirleyin.</a:t>
            </a:r>
          </a:p>
          <a:p>
            <a:pPr>
              <a:defRPr sz="2000"/>
            </a:pPr>
            <a:r>
              <a:t>Hayır demeyi öğrenin ve fazla iş yükünden kaçının.</a:t>
            </a:r>
          </a:p>
          <a:p>
            <a:pPr>
              <a:defRPr sz="2000"/>
            </a:pPr>
            <a:r>
              <a:t>Zaman yönetimi tekniklerini uygulayın (örneğin, Pomodoro Tekniği).</a:t>
            </a:r>
          </a:p>
          <a:p>
            <a:pPr>
              <a:defRPr sz="2000"/>
            </a:pPr>
            <a:r>
              <a:t>Gün sonunda işleri kapatıp dinlenmeye geçin.</a:t>
            </a:r>
          </a:p>
          <a:p>
            <a:pPr>
              <a:defRPr sz="2000"/>
            </a:pPr>
            <a:r>
              <a:t>İş arkadaşları ve ailenizle açık iletişim kurun.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Sonuç ve Öneriler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/>
          <a:p>
            <a:pPr>
              <a:defRPr sz="2000"/>
            </a:pPr>
            <a:r>
              <a:t>İş-yaşam dengesi, bireyin genel mutluluğu ve sağlığı için kritik öneme sahiptir.</a:t>
            </a:r>
          </a:p>
          <a:p>
            <a:pPr>
              <a:defRPr sz="2000"/>
            </a:pPr>
            <a:r>
              <a:t>Bu dengeyi sağlamak, kariyer başarısını ve kişisel tatmini artırır.</a:t>
            </a:r>
          </a:p>
          <a:p>
            <a:pPr>
              <a:defRPr sz="2000"/>
            </a:pPr>
            <a:r>
              <a:t>Dengeyi kurmak için düzenli olarak kendinizi ve iş yükünüzü değerlendirin.</a:t>
            </a:r>
          </a:p>
          <a:p>
            <a:pPr>
              <a:defRPr sz="2000"/>
            </a:pPr>
            <a:r>
              <a:t>Gerektiğinde profesyonel yardım ve destek alın.</a:t>
            </a:r>
          </a:p>
          <a:p>
            <a:pPr>
              <a:defRPr sz="2000"/>
            </a:pPr>
            <a:r>
              <a:t>Sağlıklı bir yaşam için iş-yaşam dengesine öncelik verin.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