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32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24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79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72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30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03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15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1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79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92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9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0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94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8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6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1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0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0647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Etkili Zaman Yönetimi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zaman yönetiminin önemi ve etkili teknikler hakkında bilgi verilecektir.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Zaman Yönetimi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Zaman yönetimi, belirli bir süre içinde yapılacak işleri planlama ve organize etme sürecidir.</a:t>
            </a:r>
          </a:p>
          <a:p>
            <a:pPr>
              <a:defRPr sz="2000"/>
            </a:pPr>
            <a:r>
              <a:t>Verimliliği artırmak ve stres düzeyini düşürmek için önemlidir.</a:t>
            </a:r>
          </a:p>
          <a:p>
            <a:pPr>
              <a:defRPr sz="2000"/>
            </a:pPr>
            <a:r>
              <a:t>Başarılı bir zaman yönetimi, önceliklendirme ve hedef belirleme ile başlar.</a:t>
            </a:r>
          </a:p>
          <a:p>
            <a:pPr>
              <a:defRPr sz="2000"/>
            </a:pPr>
            <a:r>
              <a:t>Zaman yönetimi becerileri, hem profesyonel hem de kişisel yaşamda başarıyı artırır.</a:t>
            </a:r>
          </a:p>
          <a:p>
            <a:pPr>
              <a:defRPr sz="2000"/>
            </a:pPr>
            <a:r>
              <a:t>Hedef odaklı ve planlı bir yaklaşımı teşvik eder.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Zaman Yönetimi Neden Önemlidir?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Daha fazla verimlilik ve üretkenlik sağlar.</a:t>
            </a:r>
          </a:p>
          <a:p>
            <a:pPr>
              <a:defRPr sz="2000"/>
            </a:pPr>
            <a:r>
              <a:t>Stres ve kaygıyı azaltır.</a:t>
            </a:r>
          </a:p>
          <a:p>
            <a:pPr>
              <a:defRPr sz="2000"/>
            </a:pPr>
            <a:r>
              <a:t>Daha iyi iş-yaşam dengesi kurmaya yardımcı olur.</a:t>
            </a:r>
          </a:p>
          <a:p>
            <a:pPr>
              <a:defRPr sz="2000"/>
            </a:pPr>
            <a:r>
              <a:t>Kariyer gelişimini ve kişisel hedeflere ulaşmayı destekler.</a:t>
            </a:r>
          </a:p>
          <a:p>
            <a:pPr>
              <a:defRPr sz="2000"/>
            </a:pPr>
            <a:r>
              <a:t>Daha iyi karar verme ve problem çözme yeteneklerini geliştirir.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Etkili Zaman Yönetimi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1. Pomodoro Tekniği: 25 dakikalık çalışma ve 5 dakikalık mola döngüleri.</a:t>
            </a:r>
          </a:p>
          <a:p>
            <a:pPr>
              <a:defRPr sz="2000"/>
            </a:pPr>
            <a:r>
              <a:t>2. Eisenhower Matrisi: İşleri aciliyet ve önem durumuna göre dört gruba ayırma.</a:t>
            </a:r>
          </a:p>
          <a:p>
            <a:pPr>
              <a:defRPr sz="2000"/>
            </a:pPr>
            <a:r>
              <a:t>3. Zaman Bloklama: Belirli işler için gün içinde zaman blokları ayırma.</a:t>
            </a:r>
          </a:p>
          <a:p>
            <a:pPr>
              <a:defRPr sz="2000"/>
            </a:pPr>
            <a:r>
              <a:t>4. 2 Dakika Kuralı: 2 dakikadan kısa sürede yapılabilecek işleri hemen yapma.</a:t>
            </a:r>
          </a:p>
          <a:p>
            <a:pPr>
              <a:defRPr sz="2000"/>
            </a:pPr>
            <a:r>
              <a:t>5. Pareto İlkesi (80/20 Kuralı): Sonuçların %80’inin, çabaların %20’sinden geldiğini unutmayın.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Günlük ve Haftalık Planlama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Haftalık ve günlük görev listeleri oluşturun.</a:t>
            </a:r>
          </a:p>
          <a:p>
            <a:pPr>
              <a:defRPr sz="2000"/>
            </a:pPr>
            <a:r>
              <a:t>Öncelikli işlerinizi belirleyin ve sıralayın.</a:t>
            </a:r>
          </a:p>
          <a:p>
            <a:pPr>
              <a:defRPr sz="2000"/>
            </a:pPr>
            <a:r>
              <a:t>Planlarınıza esneklik katın ve gerektiğinde değişiklik yapın.</a:t>
            </a:r>
          </a:p>
          <a:p>
            <a:pPr>
              <a:defRPr sz="2000"/>
            </a:pPr>
            <a:r>
              <a:t>Hedeflerinizi kısa ve uzun vadeli olarak belirleyin.</a:t>
            </a:r>
          </a:p>
          <a:p>
            <a:pPr>
              <a:defRPr sz="2000"/>
            </a:pPr>
            <a:r>
              <a:t>Tekrarlayan görevler için alışkanlık geliştirin.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Zaman Yönetimi İçin Dijital Araçlar ve Uygulamalar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Trello, Asana, Notion gibi proje yönetim araçlarını kullanın.</a:t>
            </a:r>
          </a:p>
          <a:p>
            <a:pPr>
              <a:defRPr sz="2000"/>
            </a:pPr>
            <a:r>
              <a:t>Google Takvim ve Microsoft Outlook ile takvim yönetimi yapın.</a:t>
            </a:r>
          </a:p>
          <a:p>
            <a:pPr>
              <a:defRPr sz="2000"/>
            </a:pPr>
            <a:r>
              <a:t>Pomodoro timer uygulamaları ile verimliliği artırın.</a:t>
            </a:r>
          </a:p>
          <a:p>
            <a:pPr>
              <a:defRPr sz="2000"/>
            </a:pPr>
            <a:r>
              <a:t>Evernote ve OneNote ile not alma ve organize olma alışkanlıkları geliştirin.</a:t>
            </a:r>
          </a:p>
          <a:p>
            <a:pPr>
              <a:defRPr sz="2000"/>
            </a:pPr>
            <a:r>
              <a:t>Focus@Will ve Brain.fm gibi odak artırıcı müzik ve ses uygulamalarından faydalanın.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Etkili zaman yönetimi, iş ve özel hayatınızda başarılı olmanın anahtarıdır.</a:t>
            </a:r>
          </a:p>
          <a:p>
            <a:pPr>
              <a:defRPr sz="2000"/>
            </a:pPr>
            <a:r>
              <a:t>Planlı ve programlı çalışarak daha az stresle daha çok iş başarma şansınızı artırın.</a:t>
            </a:r>
          </a:p>
          <a:p>
            <a:pPr>
              <a:defRPr sz="2000"/>
            </a:pPr>
            <a:r>
              <a:t>Zaman yönetimi tekniklerini düzenli uygulayarak alışkanlık haline getirin.</a:t>
            </a:r>
          </a:p>
          <a:p>
            <a:pPr>
              <a:defRPr sz="2000"/>
            </a:pPr>
            <a:r>
              <a:t>Dijital araçlardan faydalanarak süreçlerinizi daha verimli hale getirin.</a:t>
            </a:r>
          </a:p>
          <a:p>
            <a:pPr>
              <a:defRPr sz="2000"/>
            </a:pPr>
            <a:r>
              <a:t>Kendi zaman yönetimi stratejinizi belirleyin ve hedeflerinize odaklanın.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360</Words>
  <Application>Microsoft Office PowerPoint</Application>
  <PresentationFormat>Ekran Gösterisi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İyon</vt:lpstr>
      <vt:lpstr>Etkili Zaman Yönetimi Teknikleri</vt:lpstr>
      <vt:lpstr>Zaman Yönetimi Nedir?</vt:lpstr>
      <vt:lpstr>Zaman Yönetimi Neden Önemlidir?</vt:lpstr>
      <vt:lpstr>Etkili Zaman Yönetimi Teknikleri</vt:lpstr>
      <vt:lpstr>Günlük ve Haftalık Planlama</vt:lpstr>
      <vt:lpstr>Zaman Yönetimi İçin Dijital Araçlar ve Uygulamalar</vt:lpstr>
      <vt:lpstr>Sonuç ve Öneriler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Onur ulusoy</cp:lastModifiedBy>
  <cp:revision>2</cp:revision>
  <dcterms:created xsi:type="dcterms:W3CDTF">2013-01-27T09:14:16Z</dcterms:created>
  <dcterms:modified xsi:type="dcterms:W3CDTF">2024-09-17T11:29:57Z</dcterms:modified>
  <cp:category/>
</cp:coreProperties>
</file>