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Empati ve İletişim Becerileri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empati kurmanın ve etkili iletişim becerilerinin önemini ve geliştirme yollarını ele alacağız.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Empati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Empati, başka bir kişinin duygularını anlama ve hissetme kapasitesidir.</a:t>
            </a:r>
          </a:p>
          <a:p>
            <a:pPr>
              <a:defRPr sz="2000"/>
            </a:pPr>
            <a:r>
              <a:t>Empati kurmak, ilişkilerde daha derin ve anlamlı bağlantılar kurmayı sağlar.</a:t>
            </a:r>
          </a:p>
          <a:p>
            <a:pPr>
              <a:defRPr sz="2000"/>
            </a:pPr>
            <a:r>
              <a:t>İyi bir rehber öğretmenin en önemli özelliklerinden biridir.</a:t>
            </a:r>
          </a:p>
          <a:p>
            <a:pPr>
              <a:defRPr sz="2000"/>
            </a:pPr>
            <a:r>
              <a:t>Empati, duygusal zekanın ve sosyal becerilerin temel bir parçasıdır.</a:t>
            </a:r>
          </a:p>
          <a:p>
            <a:pPr>
              <a:defRPr sz="2000"/>
            </a:pPr>
            <a:r>
              <a:t>Günlük iletişimde empatiyi aktif bir şekilde kullanmak önemlidir.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Empati ve İletişimin Faydaları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Daha güçlü öğrenci-öğretmen ilişkileri kurar.</a:t>
            </a:r>
          </a:p>
          <a:p>
            <a:pPr>
              <a:defRPr sz="2000"/>
            </a:pPr>
            <a:r>
              <a:t>İletişimde daha açık ve yapıcı olunmasını sağlar.</a:t>
            </a:r>
          </a:p>
          <a:p>
            <a:pPr>
              <a:defRPr sz="2000"/>
            </a:pPr>
            <a:r>
              <a:t>Sorunların çözümünde etkin bir rol oynar.</a:t>
            </a:r>
          </a:p>
          <a:p>
            <a:pPr>
              <a:defRPr sz="2000"/>
            </a:pPr>
            <a:r>
              <a:t>Topluluk içinde güven ve bağlılık duygusunu artırır.</a:t>
            </a:r>
          </a:p>
          <a:p>
            <a:pPr>
              <a:defRPr sz="2000"/>
            </a:pPr>
            <a:r>
              <a:t>İletişim çatışmalarını minimize eder ve daha sağlıklı ilişkiler kurar.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Empati Geliştirme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Aktif Dinleme: Karşı tarafı dikkatle dinlemek ve duygularını anlamak.</a:t>
            </a:r>
          </a:p>
          <a:p>
            <a:pPr>
              <a:defRPr sz="2000"/>
            </a:pPr>
            <a:r>
              <a:t>2. Duygusal Yansıtma: Karşıdaki kişinin hislerini kelimelere dökmek.</a:t>
            </a:r>
          </a:p>
          <a:p>
            <a:pPr>
              <a:defRPr sz="2000"/>
            </a:pPr>
            <a:r>
              <a:t>3. Kendi Deneyimlerinizi Anlamak ve Anlatmak: Empati geliştirmede önemli bir adımdır.</a:t>
            </a:r>
          </a:p>
          <a:p>
            <a:pPr>
              <a:defRPr sz="2000"/>
            </a:pPr>
            <a:r>
              <a:t>4. Empati Haritaları: Kişilerin duygusal durumlarını anlamaya yardımcı olur.</a:t>
            </a:r>
          </a:p>
          <a:p>
            <a:pPr>
              <a:defRPr sz="2000"/>
            </a:pPr>
            <a:r>
              <a:t>5. Önyargılardan Kaçınmak ve Açık Fikirli Olmak.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İletişim Becerileri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Etkili konuşma ve beden dili kullanımı.</a:t>
            </a:r>
          </a:p>
          <a:p>
            <a:pPr>
              <a:defRPr sz="2000"/>
            </a:pPr>
            <a:r>
              <a:t>Anlayışlı ve yapıcı geri bildirimde bulunma.</a:t>
            </a:r>
          </a:p>
          <a:p>
            <a:pPr>
              <a:defRPr sz="2000"/>
            </a:pPr>
            <a:r>
              <a:t>İletişim engellerini aşma yolları.</a:t>
            </a:r>
          </a:p>
          <a:p>
            <a:pPr>
              <a:defRPr sz="2000"/>
            </a:pPr>
            <a:r>
              <a:t>Dinleme ve doğru anlamlandırma teknikleri.</a:t>
            </a:r>
          </a:p>
          <a:p>
            <a:pPr>
              <a:defRPr sz="2000"/>
            </a:pPr>
            <a:r>
              <a:t>Doğru sorular sorma ve empatik yanıtlar oluşturma.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Empati ve iletişim becerileri, eğitimde başarıyı artıran temel faktörlerdir.</a:t>
            </a:r>
          </a:p>
          <a:p>
            <a:pPr>
              <a:defRPr sz="2000"/>
            </a:pPr>
            <a:r>
              <a:t>Bu becerileri geliştirmek, hem kişisel hem de profesyonel yaşamda büyük fark yaratır.</a:t>
            </a:r>
          </a:p>
          <a:p>
            <a:pPr>
              <a:defRPr sz="2000"/>
            </a:pPr>
            <a:r>
              <a:t>Düzenli pratik yaparak ve öğrenmeye açık olarak empatiyi ve iletişimi güçlendirin.</a:t>
            </a:r>
          </a:p>
          <a:p>
            <a:pPr>
              <a:defRPr sz="2000"/>
            </a:pPr>
            <a:r>
              <a:t>Öğrencilerle bireysel ve grup çalışmaları yaparak empatiyi desteklemek.</a:t>
            </a:r>
          </a:p>
          <a:p>
            <a:pPr>
              <a:defRPr sz="2000"/>
            </a:pPr>
            <a:r>
              <a:t>Eğitim programlarında empati ve iletişim becerilerine daha fazla yer verilmelidir.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