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Duygusal Zeka: Duygularınızı Tanıyın ve Yönetin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 sunumda, duygusal zekanın tanımı, önemi ve geliştirme yöntemleri hakkında bilgi sahibi olacağız.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Duygusal Zeka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Duygusal zeka (EQ), kişinin kendi duygularını ve başkalarının duygularını anlama ve yönetme kapasitesidir.</a:t>
            </a:r>
          </a:p>
          <a:p>
            <a:pPr>
              <a:defRPr sz="2000"/>
            </a:pPr>
            <a:r>
              <a:t>Beş temel bileşenden oluşur: Öz farkındalık, öz yönetim, iç motivasyon, empati, sosyal beceriler.</a:t>
            </a:r>
          </a:p>
          <a:p>
            <a:pPr>
              <a:defRPr sz="2000"/>
            </a:pPr>
            <a:r>
              <a:t>EQ, bireylerin hem kişisel hem de profesyonel yaşamlarında başarılı olmalarını sağlar.</a:t>
            </a:r>
          </a:p>
          <a:p>
            <a:pPr>
              <a:defRPr sz="2000"/>
            </a:pPr>
            <a:r>
              <a:t>Duygusal zekası yüksek olan kişiler, stresle başa çıkmada daha başarılıdır.</a:t>
            </a:r>
          </a:p>
          <a:p>
            <a:pPr>
              <a:defRPr sz="2000"/>
            </a:pPr>
            <a:r>
              <a:t>EQ, iş yerinde liderlik, takım çalışması ve iletişim becerilerini güçlendirir.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Duygusal Zeka Bileşenleri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1. Öz Farkındalık: Kendi duygularını tanıma ve anlama yeteneği.</a:t>
            </a:r>
          </a:p>
          <a:p>
            <a:pPr>
              <a:defRPr sz="2000"/>
            </a:pPr>
            <a:r>
              <a:t>2. Öz Yönetim: Duygularını kontrol etme ve yönetme becerisi.</a:t>
            </a:r>
          </a:p>
          <a:p>
            <a:pPr>
              <a:defRPr sz="2000"/>
            </a:pPr>
            <a:r>
              <a:t>3. İç Motivasyon: İçsel amaçlar ve değerler doğrultusunda hareket etme.</a:t>
            </a:r>
          </a:p>
          <a:p>
            <a:pPr>
              <a:defRPr sz="2000"/>
            </a:pPr>
            <a:r>
              <a:t>4. Empati: Başkalarının duygularını anlama ve duyarlılık gösterme.</a:t>
            </a:r>
          </a:p>
          <a:p>
            <a:pPr>
              <a:defRPr sz="2000"/>
            </a:pPr>
            <a:r>
              <a:t>5. Sosyal Beceriler: İletişim, iş birliği ve liderlik becerileri.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Duygusal Zekanın Faydaları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Daha iyi karar verme ve problem çözme yetenekleri geliştirir.</a:t>
            </a:r>
          </a:p>
          <a:p>
            <a:pPr>
              <a:defRPr sz="2000"/>
            </a:pPr>
            <a:r>
              <a:t>Stres ve çatışma yönetimini kolaylaştırır.</a:t>
            </a:r>
          </a:p>
          <a:p>
            <a:pPr>
              <a:defRPr sz="2000"/>
            </a:pPr>
            <a:r>
              <a:t>İş performansını ve liderlik becerilerini artırır.</a:t>
            </a:r>
          </a:p>
          <a:p>
            <a:pPr>
              <a:defRPr sz="2000"/>
            </a:pPr>
            <a:r>
              <a:t>Kişisel ilişkilerde daha derin ve anlamlı bağlar kurmayı sağlar.</a:t>
            </a:r>
          </a:p>
          <a:p>
            <a:pPr>
              <a:defRPr sz="2000"/>
            </a:pPr>
            <a:r>
              <a:t>Duygusal dayanıklılık ve kendini motive etme becerisini güçlendirir.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Duygusal Zeka Geliştirme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Duygusal farkındalık çalışmaları ve meditasyon yapın.</a:t>
            </a:r>
          </a:p>
          <a:p>
            <a:pPr>
              <a:defRPr sz="2000"/>
            </a:pPr>
            <a:r>
              <a:t>Duygusal tetikleyicilerinizi tanıyın ve yönetmeyi öğrenin.</a:t>
            </a:r>
          </a:p>
          <a:p>
            <a:pPr>
              <a:defRPr sz="2000"/>
            </a:pPr>
            <a:r>
              <a:t>Empati becerilerinizi geliştirmek için aktif dinleme pratiği yapın.</a:t>
            </a:r>
          </a:p>
          <a:p>
            <a:pPr>
              <a:defRPr sz="2000"/>
            </a:pPr>
            <a:r>
              <a:t>Duygularınızı yazıya dökün ve düşüncelerinizi analiz edin.</a:t>
            </a:r>
          </a:p>
          <a:p>
            <a:pPr>
              <a:defRPr sz="2000"/>
            </a:pPr>
            <a:r>
              <a:t>İletişim ve geri bildirim becerilerinizi güçlendirin.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İş Yerinde Duygusal Zeka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Takım çalışması ve iş birliği ortamını geliştirir.</a:t>
            </a:r>
          </a:p>
          <a:p>
            <a:pPr>
              <a:defRPr sz="2000"/>
            </a:pPr>
            <a:r>
              <a:t>Çatışmaları çözme ve yapıcı geri bildirimlerde bulunma yeteneklerini artırır.</a:t>
            </a:r>
          </a:p>
          <a:p>
            <a:pPr>
              <a:defRPr sz="2000"/>
            </a:pPr>
            <a:r>
              <a:t>Motivasyon ve iş tatminini destekler.</a:t>
            </a:r>
          </a:p>
          <a:p>
            <a:pPr>
              <a:defRPr sz="2000"/>
            </a:pPr>
            <a:r>
              <a:t>Liderlik pozisyonları için kritik bir yetkinliktir.</a:t>
            </a:r>
          </a:p>
          <a:p>
            <a:pPr>
              <a:defRPr sz="2000"/>
            </a:pPr>
            <a:r>
              <a:t>İş yerinde pozitif bir atmosfer yaratır ve iş arkadaşlarıyla ilişkileri güçlendirir.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Öneriler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Duygusal zeka, hem kişisel hem de profesyonel başarı için kritik bir beceridir.</a:t>
            </a:r>
          </a:p>
          <a:p>
            <a:pPr>
              <a:defRPr sz="2000"/>
            </a:pPr>
            <a:r>
              <a:t>EQ’yu geliştirmek için günlük farkındalık ve duygusal yönetim pratikleri yapın.</a:t>
            </a:r>
          </a:p>
          <a:p>
            <a:pPr>
              <a:defRPr sz="2000"/>
            </a:pPr>
            <a:r>
              <a:t>Kendi ve başkalarının duygularını anlamak, empatiyi ve iletişimi artırır.</a:t>
            </a:r>
          </a:p>
          <a:p>
            <a:pPr>
              <a:defRPr sz="2000"/>
            </a:pPr>
            <a:r>
              <a:t>Duygusal zekanın iş ve sosyal yaşamınızdaki önemini kavrayın ve sürekli geliştirin.</a:t>
            </a:r>
          </a:p>
          <a:p>
            <a:pPr>
              <a:defRPr sz="2000"/>
            </a:pPr>
            <a:r>
              <a:t>Duygusal zekanızı artırarak kariyerinizde ve ilişkilerinizde daha başarılı olabilirsiniz.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