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Çocuklarda Duygusal Dayanıklılık ve Kriz Yönetimi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Duygusal Dayanıklılık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Duygusal dayanıklılık, bireyin zor durumlar karşısında stresle başa çıkabilme ve toparlanabilme becerisidir.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Dayanıklılığı Geliştirme Yolları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Çocukların duygusal dayanıklılığını geliştirmek için onlara problem çözme becerileri kazandırın.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Pozitif Düşünme ve Öz Güven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Pozitif düşünme ve özgüven geliştirme, duygusal dayanıklılığı artıran faktörlerdir.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Kriz Anında Destek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Kriz anında çocuklara güven veren ve destekleyici bir yaklaşım sergileyin.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Olma ve Rehberlik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Ebeveynler, duygusal dayanıklılık konusunda çocuklarına örnek olmalı ve rehberlik etmelidir.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