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Raleway"/>
      <p:regular r:id="rId27"/>
    </p:embeddedFont>
    <p:embeddedFont>
      <p:font typeface="Raleway"/>
      <p:regular r:id="rId28"/>
    </p:embeddedFont>
    <p:embeddedFont>
      <p:font typeface="Raleway"/>
      <p:regular r:id="rId29"/>
    </p:embeddedFont>
    <p:embeddedFont>
      <p:font typeface="Raleway"/>
      <p:regular r:id="rId30"/>
    </p:embeddedFont>
    <p:embeddedFont>
      <p:font typeface="Roboto"/>
      <p:regular r:id="rId31"/>
    </p:embeddedFont>
    <p:embeddedFont>
      <p:font typeface="Roboto"/>
      <p:regular r:id="rId32"/>
    </p:embeddedFont>
    <p:embeddedFont>
      <p:font typeface="Roboto"/>
      <p:regular r:id="rId33"/>
    </p:embeddedFont>
    <p:embeddedFont>
      <p:font typeface="Roboto"/>
      <p:regular r:id="rId3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Relationship Id="rId33" Type="http://schemas.openxmlformats.org/officeDocument/2006/relationships/font" Target="fonts/font7.fntdata"/><Relationship Id="rId3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8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5574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Ders Çalışmakta Zorlanan Lise Öğrencileri İçin Etkili Yöntemler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2224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 sunum, ders çalışmakta zorlanan lise öğrencilerine yönelik etkili yöntemler sunmaktadır. Amacımız, öğrencilerin motivasyonunu artırmak, dikkat dağınıklığını azaltmak ve zamanı daha verimli kullanmalarını sağlamaktır.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68391"/>
            <a:ext cx="627078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Motivasyonunuzu Artırın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6724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62474" y="3757493"/>
            <a:ext cx="14561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6724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Başarıları Kutlayın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416290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Küçük veya büyük, her başarıyı kendiniz için kutlayın.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50077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46639" y="5092779"/>
            <a:ext cx="177284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7017306" y="50077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Ödül Sistemi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017306" y="549818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Hedeflerinize ulaştığınızda kendinize ödüller verin.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22421"/>
            <a:ext cx="62906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Teknolojiden Faydalanın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327136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065151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Eğitim Uygulamaları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909899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Öğrenmeyi kolaylaştıran uygulamaları kullanın.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304" y="327136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4065151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Online Kaynaklar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4555569"/>
            <a:ext cx="22920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İnternet üzerindeki eğitim kaynaklarından faydalanın.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538" y="327136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4065151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Online Videolar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4555569"/>
            <a:ext cx="22919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Konuları anlatan videolar izleyerek öğrenmeyi destekleyin.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02863"/>
            <a:ext cx="71842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Grup Çalışmasının Faydaları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Akran Öğrenmesi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Arkadaşlarınızla birlikte çalışarak birbirinizden öğrenin.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Sosyal Motivasyon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Grup içinde çalışmak motivasyonunuzu artırabilir.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2670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Stres Yönetimi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27564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069437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Nefes Egzersizleri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4914186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Stresli hissettiğinizde nefes egzersizleri yapın.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904" y="3275648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25904" y="4069437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Düzenli Egzersiz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425904" y="4559856"/>
            <a:ext cx="22920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Düzenli egzersiz yaparak stresi azaltın.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138" y="3275648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8138" y="4069437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Beslenme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058138" y="4559856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Sağlıklı ve dengeli beslenmeye özen gösterin.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29445"/>
            <a:ext cx="61908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Sınav Hazırlık Stratejileri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278386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505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Deneme Sınavları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399561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Sınav öncesinde deneme sınavları çözerek pratik yapın.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639270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Konu Tekrarı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35650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Sınav konularını düzenli olarak tekrar edin.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6460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8066" y="3128724"/>
            <a:ext cx="8014692" cy="641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Konsantrasyon Artırma Yöntemleri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303770" y="4077533"/>
            <a:ext cx="22860" cy="3590211"/>
          </a:xfrm>
          <a:prstGeom prst="roundRect">
            <a:avLst>
              <a:gd name="adj" fmla="val 376954"/>
            </a:avLst>
          </a:prstGeom>
          <a:solidFill>
            <a:srgbClr val="C7C7D0"/>
          </a:solidFill>
          <a:ln/>
        </p:spPr>
      </p:sp>
      <p:sp>
        <p:nvSpPr>
          <p:cNvPr id="5" name="Shape 2"/>
          <p:cNvSpPr/>
          <p:nvPr/>
        </p:nvSpPr>
        <p:spPr>
          <a:xfrm>
            <a:off x="6389191" y="4527590"/>
            <a:ext cx="718066" cy="22860"/>
          </a:xfrm>
          <a:prstGeom prst="roundRect">
            <a:avLst>
              <a:gd name="adj" fmla="val 376954"/>
            </a:avLst>
          </a:prstGeom>
          <a:solidFill>
            <a:srgbClr val="C7C7D0"/>
          </a:solidFill>
          <a:ln/>
        </p:spPr>
      </p:sp>
      <p:sp>
        <p:nvSpPr>
          <p:cNvPr id="6" name="Shape 3"/>
          <p:cNvSpPr/>
          <p:nvPr/>
        </p:nvSpPr>
        <p:spPr>
          <a:xfrm>
            <a:off x="7084397" y="4308277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249299" y="4385191"/>
            <a:ext cx="131683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3622238" y="4282678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Meditasyon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18066" y="4726186"/>
            <a:ext cx="5468779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Meditasyon yaparak zihninizi sakinleştirin.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523143" y="5553313"/>
            <a:ext cx="718066" cy="22860"/>
          </a:xfrm>
          <a:prstGeom prst="roundRect">
            <a:avLst>
              <a:gd name="adj" fmla="val 376954"/>
            </a:avLst>
          </a:prstGeom>
          <a:solidFill>
            <a:srgbClr val="C7C7D0"/>
          </a:solidFill>
          <a:ln/>
        </p:spPr>
      </p:sp>
      <p:sp>
        <p:nvSpPr>
          <p:cNvPr id="11" name="Shape 8"/>
          <p:cNvSpPr/>
          <p:nvPr/>
        </p:nvSpPr>
        <p:spPr>
          <a:xfrm>
            <a:off x="7084397" y="5334000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235011" y="5410914"/>
            <a:ext cx="160377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8443555" y="5308402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Mindfulness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8443555" y="5751909"/>
            <a:ext cx="5468779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Anı yaşayarak dikkatinizi geliştirin.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389191" y="6476524"/>
            <a:ext cx="718066" cy="22860"/>
          </a:xfrm>
          <a:prstGeom prst="roundRect">
            <a:avLst>
              <a:gd name="adj" fmla="val 376954"/>
            </a:avLst>
          </a:prstGeom>
          <a:solidFill>
            <a:srgbClr val="C7C7D0"/>
          </a:solidFill>
          <a:ln/>
        </p:spPr>
      </p:sp>
      <p:sp>
        <p:nvSpPr>
          <p:cNvPr id="16" name="Shape 13"/>
          <p:cNvSpPr/>
          <p:nvPr/>
        </p:nvSpPr>
        <p:spPr>
          <a:xfrm>
            <a:off x="7084397" y="6257211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232987" y="6334125"/>
            <a:ext cx="164306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3622238" y="6231612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Molalar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718066" y="6675120"/>
            <a:ext cx="5468779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Ders çalışırken düzenli aralıklarla mola verin.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0034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Okuma Hızını ve Anlayışını Geliştirme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558064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792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Hızlı Okuma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28291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Okuma hızınızı artırmak için teknikler öğrenin.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5107067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28224" y="5341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SQ3R Metodu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8224" y="583191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Okuma anlayışını geliştirmek için SQ3R metodunu uygulayın.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028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Zor Derslere Yaklaşım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505182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8456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Bölümlere Ayırın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336030"/>
            <a:ext cx="63512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Zor konuları daha küçük parçalara ayırarak çalışın.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221" y="5051822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85221" y="58456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Yardım İsteyin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485221" y="6336030"/>
            <a:ext cx="63513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Anlamadığınız konular için öğretmenlerinizden veya arkadaşlarınızdan yardım istemekten çekinmeyin.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3355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Düzenli Tekrar ve Pekiştirme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5187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Tekrar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680353" y="4194453"/>
            <a:ext cx="12132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051256" y="45187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Pekiştirme</a:t>
            </a:r>
            <a:endParaRPr lang="en-US" sz="22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815268" y="4743807"/>
            <a:ext cx="14763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65117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Başarısızlıkla Başa Çıkma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Hatalardan Öğrenme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Yaptığınız hatalardan ders çıkarın ve aynı hataları tekrarlamaktan kaçının.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Pozitif Düşünce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5783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Kendinize inanın ve her zaman pozitif düşünmeye çalışın.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89418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Neden Ders Çalışmak Zor Geliyor?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Motivasyon Eksikliği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Ders çalışmaya başlamak için yeterli motivasyon bulamama durumu.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Dikkat Dağınıklığı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Çalışma sırasında dikkatin kolayca dağılması ve odaklanma sorunları.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997166"/>
            <a:ext cx="33497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Zaman Yönetimi Sorunları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Zamanı etkili kullanamama ve ders çalışma programına uyamama.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86940"/>
            <a:ext cx="67351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Sonuç: Başarıya Giden Yol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4910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62474" y="3576042"/>
            <a:ext cx="14561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4910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Kendinize İnanın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98145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Başarabileceğinize inanın ve kendinize güvenin.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48263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46639" y="4911328"/>
            <a:ext cx="177284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7017306" y="48263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Sürekli Gelişim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017306" y="531673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Sürekli olarak kendinizi geliştirmeye ve yeni şeyler öğrenmeye çabalayın.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6542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Kendinizi Tanıyın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76951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6074" y="2854523"/>
            <a:ext cx="14561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76951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Öğrenme Stilini Belirleme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614261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Hangi öğrenme yönteminin (görsel, işitsel, kinestetik) size daha uygun olduğunu keşfedin.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276951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51916" y="2854523"/>
            <a:ext cx="177284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76951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Güçlü Yönleri Keşfetme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614261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Hangi derslerde daha başarılı olduğunuzu ve hangi konuları daha kolay anladığınızı belirleyin.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5478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8096" y="5632847"/>
            <a:ext cx="1816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547836"/>
            <a:ext cx="29145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Zayıf Yönleri Keşfetme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03825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Hangi derslerde zorlandığınızı ve hangi konularda yardıma ihtiyacınız olduğunu tespit edin.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40036"/>
            <a:ext cx="69369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Hedef Belirlemenin Önemi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288977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5157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Kısa Vadeli Hedefler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00620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Günlük veya haftalık olarak ulaşılabilir hedefler belirleyin.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649861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8766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Uzun Vadeli Hedefler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4367093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Dönem sonu veya yıl sonu için daha büyük hedefler belirleyin.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319713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SMART Hedefler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03694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Belirlediğiniz hedeflerin Spesifik, Ölçülebilir, Ulaşılabilir, İlgili ve Zamanlı olduğundan emin olun.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83950"/>
            <a:ext cx="79099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Çalışma Ortamınızı Düzenleyin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Sessiz Alan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Ders çalışırken rahatsız edilmeyeceğiniz sessiz bir ortam oluşturun.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Düzenli Alan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Çalışma masanızı düzenli tutun ve sadece ihtiyacınız olan materyalleri bulundurun.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Dikkat Dağıtıcılar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Telefon, televizyon ve sosyal medya gibi dikkat dağıtıcı unsurlardan uzak durun.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88463"/>
            <a:ext cx="68320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Zaman Yönetimi Teknikleri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118711" y="3037403"/>
            <a:ext cx="30480" cy="3203615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5" name="Shape 2"/>
          <p:cNvSpPr/>
          <p:nvPr/>
        </p:nvSpPr>
        <p:spPr>
          <a:xfrm>
            <a:off x="1358622" y="3532465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6" name="Shape 3"/>
          <p:cNvSpPr/>
          <p:nvPr/>
        </p:nvSpPr>
        <p:spPr>
          <a:xfrm>
            <a:off x="878800" y="329255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61085" y="3377565"/>
            <a:ext cx="14561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381488" y="3264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Pomodoro Tekniği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381488" y="3754636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25 dakika çalışma, 5 dakika mola şeklinde periyotlar halinde çalışın.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358622" y="5429131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11" name="Shape 8"/>
          <p:cNvSpPr/>
          <p:nvPr/>
        </p:nvSpPr>
        <p:spPr>
          <a:xfrm>
            <a:off x="878800" y="51892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45250" y="5274231"/>
            <a:ext cx="177284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381488" y="51608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Eisenhower Matrisi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381488" y="5651302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Görevlerinizi önceliklerine göre sınıflandırın (önemli/acil).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03872"/>
            <a:ext cx="67827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Etkili Not Alma Yöntemleri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45281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2466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Cornell Metodu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4737021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Notları düzenli bir şekilde almak için sayfayı bölümlere ayırın.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21" y="345281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42021" y="42466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Zihin Haritaları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742021" y="4737021"/>
            <a:ext cx="36081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Konuları görsel olarak ilişkilendirmek için zihin haritaları oluşturun.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5565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Aktif Öğrenme Stratejileri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5187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Soru Sorma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680353" y="4194453"/>
            <a:ext cx="12132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937790" y="3292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Cevaplama</a:t>
            </a:r>
            <a:endParaRPr lang="en-US" sz="22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66152" y="3243382"/>
            <a:ext cx="14763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57451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Öğretme</a:t>
            </a:r>
            <a:endParaRPr lang="en-US" sz="22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788473" y="5969556"/>
            <a:ext cx="151328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68905"/>
            <a:ext cx="70305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Hafıza Geliştirme Teknikleri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831312"/>
            <a:ext cx="3260646" cy="807958"/>
          </a:xfrm>
          <a:prstGeom prst="roundRect">
            <a:avLst>
              <a:gd name="adj" fmla="val 1179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4008477"/>
            <a:ext cx="12132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4281249" y="4058126"/>
            <a:ext cx="19950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Anahtar Kelime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4167783" y="4624030"/>
            <a:ext cx="9555480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4752618"/>
            <a:ext cx="6521410" cy="807958"/>
          </a:xfrm>
          <a:prstGeom prst="roundRect">
            <a:avLst>
              <a:gd name="adj" fmla="val 1179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28224" y="4929783"/>
            <a:ext cx="14763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42014" y="4979432"/>
            <a:ext cx="19145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Görselleştirme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2025-02-28T07:08:37Z</dcterms:created>
  <dcterms:modified xsi:type="dcterms:W3CDTF">2025-02-28T07:08:37Z</dcterms:modified>
</cp:coreProperties>
</file>