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Aile Dinamikleri ve Çocuğun Ruhsal Gelişimi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Aile Dinamikleri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Aile dinamikleri, aile üyeleri arasındaki etkileşimler ve ilişkiler ağıdır.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İletişim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Aile içindeki açık ve dürüst iletişim, çocukların ruhsal gelişimini olumlu yönde etkiler.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Destekleyici Ebeveynlik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Çocuklara destekleyici ve sevgi dolu bir ortam sağlamak, onların duygusal gelişimlerine katkı sağlar.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Ebeveynlik Stilleri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Farklı ebeveynlik stillerinin çocukların ruhsal gelişimi üzerindeki etkileri değişiklik gösterebilir.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Aile İçi Çatışmaların Yönetimi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Çatışmaların yapıcı bir şekilde yönetilmesi, çocukların sağlıklı bir ruhsal gelişim göstermesine yardımcı olur.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