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275" r:id="rId9"/>
    <p:sldId id="361" r:id="rId10"/>
    <p:sldId id="364" r:id="rId11"/>
    <p:sldId id="365" r:id="rId12"/>
    <p:sldId id="360" r:id="rId13"/>
    <p:sldId id="362" r:id="rId14"/>
    <p:sldId id="366" r:id="rId15"/>
    <p:sldId id="278" r:id="rId16"/>
    <p:sldId id="368" r:id="rId17"/>
    <p:sldId id="369" r:id="rId18"/>
    <p:sldId id="370" r:id="rId19"/>
    <p:sldId id="371" r:id="rId20"/>
    <p:sldId id="374" r:id="rId21"/>
    <p:sldId id="3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2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24.11.2021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</a:t>
            </a:r>
          </a:p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Cumartesi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xmlns="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xmlns="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xmlns="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>
                <a:solidFill>
                  <a:srgbClr val="002060"/>
                </a:solidFill>
              </a:rPr>
              <a:t>AYT ve YDT UYGULANIŞI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3000" b="1" dirty="0">
                <a:solidFill>
                  <a:srgbClr val="FF0000"/>
                </a:solidFill>
              </a:rPr>
              <a:t>AYT  … Haziranda  pazar sabahı 10:15</a:t>
            </a: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YDT  … Haziranda Pazar öğleden sonra 15:45</a:t>
            </a:r>
          </a:p>
          <a:p>
            <a:pPr marL="0" indent="0">
              <a:buNone/>
            </a:pPr>
            <a:endParaRPr lang="tr-TR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tr-TR" sz="3000" dirty="0"/>
              <a:t>TYT’de 150 ve üstü ham puan alan adaylar 2. aşama sınavında (AYT) puan hesaplama hakkına sahip olacaklardır. </a:t>
            </a:r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323" y="1077218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ASKER 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Polis Meslek Yüksekokulu ön başvurusunda 250-270 arası ham puan kullanılacaktır.  </a:t>
            </a:r>
            <a:r>
              <a:rPr lang="tr-TR" sz="2600" b="1" dirty="0">
                <a:solidFill>
                  <a:srgbClr val="002060"/>
                </a:solidFill>
              </a:rPr>
              <a:t>2022 PMYO başvurusunda 2021 TYT puanı kullanılmaz, 2022 TYT puanı istenir.</a:t>
            </a:r>
          </a:p>
          <a:p>
            <a:endParaRPr lang="tr-T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xmlns="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947</Words>
  <Application>Microsoft Office PowerPoint</Application>
  <PresentationFormat>Ekran Gösterisi (4:3)</PresentationFormat>
  <Paragraphs>358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ASKER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AYT ve YDT UYGULANIŞI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USER</cp:lastModifiedBy>
  <cp:revision>118</cp:revision>
  <dcterms:created xsi:type="dcterms:W3CDTF">2015-11-06T18:34:53Z</dcterms:created>
  <dcterms:modified xsi:type="dcterms:W3CDTF">2021-11-24T11:25:44Z</dcterms:modified>
</cp:coreProperties>
</file>